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notesSlides/notesSlide7.xml" ContentType="application/vnd.openxmlformats-officedocument.presentationml.notesSlide+xml"/>
  <Override PartName="/ppt/ink/ink88.xml" ContentType="application/inkml+xml"/>
  <Override PartName="/ppt/ink/ink89.xml" ContentType="application/inkml+xml"/>
  <Override PartName="/ppt/ink/ink90.xml" ContentType="application/inkml+xml"/>
  <Override PartName="/ppt/ink/ink91.xml" ContentType="application/inkml+xml"/>
  <Override PartName="/ppt/notesSlides/notesSlide8.xml" ContentType="application/vnd.openxmlformats-officedocument.presentationml.notesSlide+xml"/>
  <Override PartName="/ppt/ink/ink92.xml" ContentType="application/inkml+xml"/>
  <Override PartName="/ppt/ink/ink93.xml" ContentType="application/inkml+xml"/>
  <Override PartName="/ppt/ink/ink94.xml" ContentType="application/inkml+xml"/>
  <Override PartName="/ppt/ink/ink95.xml" ContentType="application/inkml+xml"/>
  <Override PartName="/ppt/notesSlides/notesSlide9.xml" ContentType="application/vnd.openxmlformats-officedocument.presentationml.notesSlide+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0"/>
  </p:notesMasterIdLst>
  <p:sldIdLst>
    <p:sldId id="256" r:id="rId2"/>
    <p:sldId id="263" r:id="rId3"/>
    <p:sldId id="264" r:id="rId4"/>
    <p:sldId id="265" r:id="rId5"/>
    <p:sldId id="267" r:id="rId6"/>
    <p:sldId id="266" r:id="rId7"/>
    <p:sldId id="268" r:id="rId8"/>
    <p:sldId id="269" r:id="rId9"/>
    <p:sldId id="270" r:id="rId10"/>
    <p:sldId id="271" r:id="rId11"/>
    <p:sldId id="261" r:id="rId12"/>
    <p:sldId id="282" r:id="rId13"/>
    <p:sldId id="262" r:id="rId14"/>
    <p:sldId id="272" r:id="rId15"/>
    <p:sldId id="273" r:id="rId16"/>
    <p:sldId id="274" r:id="rId17"/>
    <p:sldId id="275" r:id="rId18"/>
    <p:sldId id="276" r:id="rId19"/>
    <p:sldId id="277" r:id="rId20"/>
    <p:sldId id="278" r:id="rId21"/>
    <p:sldId id="279" r:id="rId22"/>
    <p:sldId id="280" r:id="rId23"/>
    <p:sldId id="281" r:id="rId24"/>
    <p:sldId id="283" r:id="rId25"/>
    <p:sldId id="287" r:id="rId26"/>
    <p:sldId id="286" r:id="rId27"/>
    <p:sldId id="285" r:id="rId28"/>
    <p:sldId id="284" r:id="rId29"/>
    <p:sldId id="288" r:id="rId30"/>
    <p:sldId id="289" r:id="rId31"/>
    <p:sldId id="290" r:id="rId32"/>
    <p:sldId id="291" r:id="rId33"/>
    <p:sldId id="292" r:id="rId34"/>
    <p:sldId id="293" r:id="rId35"/>
    <p:sldId id="294" r:id="rId36"/>
    <p:sldId id="295" r:id="rId37"/>
    <p:sldId id="296" r:id="rId38"/>
    <p:sldId id="297" r:id="rId39"/>
    <p:sldId id="298" r:id="rId40"/>
    <p:sldId id="299" r:id="rId41"/>
    <p:sldId id="300" r:id="rId42"/>
    <p:sldId id="304" r:id="rId43"/>
    <p:sldId id="301" r:id="rId44"/>
    <p:sldId id="302" r:id="rId45"/>
    <p:sldId id="303" r:id="rId46"/>
    <p:sldId id="305" r:id="rId47"/>
    <p:sldId id="306" r:id="rId48"/>
    <p:sldId id="259" r:id="rId4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00" autoAdjust="0"/>
    <p:restoredTop sz="82663" autoAdjust="0"/>
  </p:normalViewPr>
  <p:slideViewPr>
    <p:cSldViewPr snapToGrid="0">
      <p:cViewPr varScale="1">
        <p:scale>
          <a:sx n="62" d="100"/>
          <a:sy n="62" d="100"/>
        </p:scale>
        <p:origin x="77" y="4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09:35:53.289"/>
    </inkml:context>
    <inkml:brush xml:id="br0">
      <inkml:brushProperty name="width" value="0.05" units="cm"/>
      <inkml:brushProperty name="height" value="0.05" units="cm"/>
      <inkml:brushProperty name="color" value="#E71224"/>
    </inkml:brush>
  </inkml:definitions>
  <inkml:trace contextRef="#ctx0" brushRef="#br0">0 1 24575,'0'0'-8191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09:37:28.388"/>
    </inkml:context>
    <inkml:brush xml:id="br0">
      <inkml:brushProperty name="width" value="0.05" units="cm"/>
      <inkml:brushProperty name="height" value="0.05" units="cm"/>
      <inkml:brushProperty name="color" value="#E71224"/>
    </inkml:brush>
  </inkml:definitions>
  <inkml:trace contextRef="#ctx0" brushRef="#br0">0 1 24575,'0'0'-8191</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2T06:50:24.692"/>
    </inkml:context>
    <inkml:brush xml:id="br0">
      <inkml:brushProperty name="width" value="0.05" units="cm"/>
      <inkml:brushProperty name="height" value="0.05" units="cm"/>
      <inkml:brushProperty name="color" value="#FF0066"/>
    </inkml:brush>
  </inkml:definitions>
  <inkml:trace contextRef="#ctx0" brushRef="#br0">0 0 24575,'0'0'-8191</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09:37:52.682"/>
    </inkml:context>
    <inkml:brush xml:id="br0">
      <inkml:brushProperty name="width" value="0.05" units="cm"/>
      <inkml:brushProperty name="height" value="0.05" units="cm"/>
      <inkml:brushProperty name="color" value="#E71224"/>
    </inkml:brush>
  </inkml:definitions>
  <inkml:trace contextRef="#ctx0" brushRef="#br0">0 1 24575,'0'0'-8191</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09:37:53.369"/>
    </inkml:context>
    <inkml:brush xml:id="br0">
      <inkml:brushProperty name="width" value="0.05" units="cm"/>
      <inkml:brushProperty name="height" value="0.05" units="cm"/>
      <inkml:brushProperty name="color" value="#E71224"/>
    </inkml:brush>
  </inkml:definitions>
  <inkml:trace contextRef="#ctx0" brushRef="#br0">0 1 24575</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09:37:53.957"/>
    </inkml:context>
    <inkml:brush xml:id="br0">
      <inkml:brushProperty name="width" value="0.05" units="cm"/>
      <inkml:brushProperty name="height" value="0.05" units="cm"/>
      <inkml:brushProperty name="color" value="#E71224"/>
    </inkml:brush>
  </inkml:definitions>
  <inkml:trace contextRef="#ctx0" brushRef="#br0">0 1 24575,'5'0'0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09:37:54.608"/>
    </inkml:context>
    <inkml:brush xml:id="br0">
      <inkml:brushProperty name="width" value="0.05" units="cm"/>
      <inkml:brushProperty name="height" value="0.05" units="cm"/>
      <inkml:brushProperty name="color" value="#E71224"/>
    </inkml:brush>
  </inkml:definitions>
  <inkml:trace contextRef="#ctx0" brushRef="#br0">1 24 24575,'0'-10'0,"0"-3"-8191</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09:37:55.164"/>
    </inkml:context>
    <inkml:brush xml:id="br0">
      <inkml:brushProperty name="width" value="0.05" units="cm"/>
      <inkml:brushProperty name="height" value="0.05" units="cm"/>
      <inkml:brushProperty name="color" value="#E71224"/>
    </inkml:brush>
  </inkml:definitions>
  <inkml:trace contextRef="#ctx0" brushRef="#br0">0 1 24575,'0'0'-8191</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09:37:55.711"/>
    </inkml:context>
    <inkml:brush xml:id="br0">
      <inkml:brushProperty name="width" value="0.05" units="cm"/>
      <inkml:brushProperty name="height" value="0.05" units="cm"/>
      <inkml:brushProperty name="color" value="#E71224"/>
    </inkml:brush>
  </inkml:definitions>
  <inkml:trace contextRef="#ctx0" brushRef="#br0">0 0 24575,'5'0'0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09:37:56.188"/>
    </inkml:context>
    <inkml:brush xml:id="br0">
      <inkml:brushProperty name="width" value="0.05" units="cm"/>
      <inkml:brushProperty name="height" value="0.05" units="cm"/>
      <inkml:brushProperty name="color" value="#E71224"/>
    </inkml:brush>
  </inkml:definitions>
  <inkml:trace contextRef="#ctx0" brushRef="#br0">1 0 24575,'0'0'-8191</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09:37:56.749"/>
    </inkml:context>
    <inkml:brush xml:id="br0">
      <inkml:brushProperty name="width" value="0.05" units="cm"/>
      <inkml:brushProperty name="height" value="0.05" units="cm"/>
      <inkml:brushProperty name="color" value="#E71224"/>
    </inkml:brush>
  </inkml:definitions>
  <inkml:trace contextRef="#ctx0" brushRef="#br0">1 1 24575,'0'0'-8191</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09:37:57.950"/>
    </inkml:context>
    <inkml:brush xml:id="br0">
      <inkml:brushProperty name="width" value="0.05" units="cm"/>
      <inkml:brushProperty name="height" value="0.05" units="cm"/>
      <inkml:brushProperty name="color" value="#E71224"/>
    </inkml:brush>
  </inkml:definitions>
  <inkml:trace contextRef="#ctx0" brushRef="#br0">0 0 24575,'0'0'-8191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09:37:16.390"/>
    </inkml:context>
    <inkml:brush xml:id="br0">
      <inkml:brushProperty name="width" value="0.05" units="cm"/>
      <inkml:brushProperty name="height" value="0.05" units="cm"/>
      <inkml:brushProperty name="color" value="#E71224"/>
    </inkml:brush>
  </inkml:definitions>
  <inkml:trace contextRef="#ctx0" brushRef="#br0">0 1 24575,'0'0'-8191</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09:37:58.803"/>
    </inkml:context>
    <inkml:brush xml:id="br0">
      <inkml:brushProperty name="width" value="0.05" units="cm"/>
      <inkml:brushProperty name="height" value="0.05" units="cm"/>
      <inkml:brushProperty name="color" value="#E71224"/>
    </inkml:brush>
  </inkml:definitions>
  <inkml:trace contextRef="#ctx0" brushRef="#br0">0 0 24575,'0'0'-8191</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09:55:26.186"/>
    </inkml:context>
    <inkml:brush xml:id="br0">
      <inkml:brushProperty name="width" value="0.05" units="cm"/>
      <inkml:brushProperty name="height" value="0.05" units="cm"/>
      <inkml:brushProperty name="color" value="#E71224"/>
    </inkml:brush>
  </inkml:definitions>
  <inkml:trace contextRef="#ctx0" brushRef="#br0">0 6 24575,'0'-5'0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09:55:27.433"/>
    </inkml:context>
    <inkml:brush xml:id="br0">
      <inkml:brushProperty name="width" value="0.05" units="cm"/>
      <inkml:brushProperty name="height" value="0.05" units="cm"/>
      <inkml:brushProperty name="color" value="#E71224"/>
    </inkml:brush>
  </inkml:definitions>
  <inkml:trace contextRef="#ctx0" brushRef="#br0">1 1 24575,'0'0'-8191</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09:55:28.252"/>
    </inkml:context>
    <inkml:brush xml:id="br0">
      <inkml:brushProperty name="width" value="0.05" units="cm"/>
      <inkml:brushProperty name="height" value="0.05" units="cm"/>
      <inkml:brushProperty name="color" value="#E71224"/>
    </inkml:brush>
  </inkml:definitions>
  <inkml:trace contextRef="#ctx0" brushRef="#br0">1 23 24575,'0'-9'0,"0"-4"-8191</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09:55:31.496"/>
    </inkml:context>
    <inkml:brush xml:id="br0">
      <inkml:brushProperty name="width" value="0.05" units="cm"/>
      <inkml:brushProperty name="height" value="0.05" units="cm"/>
      <inkml:brushProperty name="color" value="#E71224"/>
    </inkml:brush>
  </inkml:definitions>
  <inkml:trace contextRef="#ctx0" brushRef="#br0">0 1 24575,'0'0'-8191</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09:55:33.229"/>
    </inkml:context>
    <inkml:brush xml:id="br0">
      <inkml:brushProperty name="width" value="0.05" units="cm"/>
      <inkml:brushProperty name="height" value="0.05" units="cm"/>
      <inkml:brushProperty name="color" value="#E71224"/>
    </inkml:brush>
  </inkml:definitions>
  <inkml:trace contextRef="#ctx0" brushRef="#br0">1 1 24575,'5'0'0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09:55:34.668"/>
    </inkml:context>
    <inkml:brush xml:id="br0">
      <inkml:brushProperty name="width" value="0.05" units="cm"/>
      <inkml:brushProperty name="height" value="0.05" units="cm"/>
      <inkml:brushProperty name="color" value="#E71224"/>
    </inkml:brush>
  </inkml:definitions>
  <inkml:trace contextRef="#ctx0" brushRef="#br0">1 1 24575,'0'0'-8191</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09:55:36.091"/>
    </inkml:context>
    <inkml:brush xml:id="br0">
      <inkml:brushProperty name="width" value="0.05" units="cm"/>
      <inkml:brushProperty name="height" value="0.05" units="cm"/>
      <inkml:brushProperty name="color" value="#E71224"/>
    </inkml:brush>
  </inkml:definitions>
  <inkml:trace contextRef="#ctx0" brushRef="#br0">0 6 24575,'0'-5'0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09:55:36.912"/>
    </inkml:context>
    <inkml:brush xml:id="br0">
      <inkml:brushProperty name="width" value="0.05" units="cm"/>
      <inkml:brushProperty name="height" value="0.05" units="cm"/>
      <inkml:brushProperty name="color" value="#E71224"/>
    </inkml:brush>
  </inkml:definitions>
  <inkml:trace contextRef="#ctx0" brushRef="#br0">0 0 24575,'0'0'-8191</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09:55:37.707"/>
    </inkml:context>
    <inkml:brush xml:id="br0">
      <inkml:brushProperty name="width" value="0.05" units="cm"/>
      <inkml:brushProperty name="height" value="0.05" units="cm"/>
      <inkml:brushProperty name="color" value="#E71224"/>
    </inkml:brush>
  </inkml:definitions>
  <inkml:trace contextRef="#ctx0" brushRef="#br0">1 1 24575,'0'0'-8191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09:37:18.321"/>
    </inkml:context>
    <inkml:brush xml:id="br0">
      <inkml:brushProperty name="width" value="0.05" units="cm"/>
      <inkml:brushProperty name="height" value="0.05" units="cm"/>
      <inkml:brushProperty name="color" value="#E71224"/>
    </inkml:brush>
  </inkml:definitions>
  <inkml:trace contextRef="#ctx0" brushRef="#br0">1 0 24575,'0'0'-8191</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09:55:38.553"/>
    </inkml:context>
    <inkml:brush xml:id="br0">
      <inkml:brushProperty name="width" value="0.05" units="cm"/>
      <inkml:brushProperty name="height" value="0.05" units="cm"/>
      <inkml:brushProperty name="color" value="#E71224"/>
    </inkml:brush>
  </inkml:definitions>
  <inkml:trace contextRef="#ctx0" brushRef="#br0">1 1 24575</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09:55:39.070"/>
    </inkml:context>
    <inkml:brush xml:id="br0">
      <inkml:brushProperty name="width" value="0.05" units="cm"/>
      <inkml:brushProperty name="height" value="0.05" units="cm"/>
      <inkml:brushProperty name="color" value="#E71224"/>
    </inkml:brush>
  </inkml:definitions>
  <inkml:trace contextRef="#ctx0" brushRef="#br0">1 1 24575</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09:55:40.157"/>
    </inkml:context>
    <inkml:brush xml:id="br0">
      <inkml:brushProperty name="width" value="0.05" units="cm"/>
      <inkml:brushProperty name="height" value="0.05" units="cm"/>
      <inkml:brushProperty name="color" value="#E71224"/>
    </inkml:brush>
  </inkml:definitions>
  <inkml:trace contextRef="#ctx0" brushRef="#br0">0 5 24575,'0'-5'0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09:55:40.504"/>
    </inkml:context>
    <inkml:brush xml:id="br0">
      <inkml:brushProperty name="width" value="0.05" units="cm"/>
      <inkml:brushProperty name="height" value="0.05" units="cm"/>
      <inkml:brushProperty name="color" value="#E71224"/>
    </inkml:brush>
  </inkml:definitions>
  <inkml:trace contextRef="#ctx0" brushRef="#br0">0 0 24575,'0'0'-8191</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09:55:53.003"/>
    </inkml:context>
    <inkml:brush xml:id="br0">
      <inkml:brushProperty name="width" value="0.05" units="cm"/>
      <inkml:brushProperty name="height" value="0.05" units="cm"/>
      <inkml:brushProperty name="color" value="#E71224"/>
    </inkml:brush>
  </inkml:definitions>
  <inkml:trace contextRef="#ctx0" brushRef="#br0">6 0 24575,'-5'5'0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09:55:53.645"/>
    </inkml:context>
    <inkml:brush xml:id="br0">
      <inkml:brushProperty name="width" value="0.05" units="cm"/>
      <inkml:brushProperty name="height" value="0.05" units="cm"/>
      <inkml:brushProperty name="color" value="#E71224"/>
    </inkml:brush>
  </inkml:definitions>
  <inkml:trace contextRef="#ctx0" brushRef="#br0">6 0 24575,'-5'0'0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09:55:54.296"/>
    </inkml:context>
    <inkml:brush xml:id="br0">
      <inkml:brushProperty name="width" value="0.05" units="cm"/>
      <inkml:brushProperty name="height" value="0.05" units="cm"/>
      <inkml:brushProperty name="color" value="#E71224"/>
    </inkml:brush>
  </inkml:definitions>
  <inkml:trace contextRef="#ctx0" brushRef="#br0">5 0 24575,'-5'0'0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09:55:55.439"/>
    </inkml:context>
    <inkml:brush xml:id="br0">
      <inkml:brushProperty name="width" value="0.05" units="cm"/>
      <inkml:brushProperty name="height" value="0.05" units="cm"/>
      <inkml:brushProperty name="color" value="#E71224"/>
    </inkml:brush>
  </inkml:definitions>
  <inkml:trace contextRef="#ctx0" brushRef="#br0">0 1 24575,'0'0'-8191</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09:56:00.749"/>
    </inkml:context>
    <inkml:brush xml:id="br0">
      <inkml:brushProperty name="width" value="0.05" units="cm"/>
      <inkml:brushProperty name="height" value="0.05" units="cm"/>
      <inkml:brushProperty name="color" value="#E71224"/>
    </inkml:brush>
  </inkml:definitions>
  <inkml:trace contextRef="#ctx0" brushRef="#br0">1 1 24575,'0'0'-8191</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09:56:01.427"/>
    </inkml:context>
    <inkml:brush xml:id="br0">
      <inkml:brushProperty name="width" value="0.05" units="cm"/>
      <inkml:brushProperty name="height" value="0.05" units="cm"/>
      <inkml:brushProperty name="color" value="#E71224"/>
    </inkml:brush>
  </inkml:definitions>
  <inkml:trace contextRef="#ctx0" brushRef="#br0">0 5 24575,'0'-5'0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09:37:19.386"/>
    </inkml:context>
    <inkml:brush xml:id="br0">
      <inkml:brushProperty name="width" value="0.05" units="cm"/>
      <inkml:brushProperty name="height" value="0.05" units="cm"/>
      <inkml:brushProperty name="color" value="#E71224"/>
    </inkml:brush>
  </inkml:definitions>
  <inkml:trace contextRef="#ctx0" brushRef="#br0">0 0 24575,'0'0'-8191</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09:56:28.183"/>
    </inkml:context>
    <inkml:brush xml:id="br0">
      <inkml:brushProperty name="width" value="0.05" units="cm"/>
      <inkml:brushProperty name="height" value="0.05" units="cm"/>
      <inkml:brushProperty name="color" value="#E71224"/>
    </inkml:brush>
  </inkml:definitions>
  <inkml:trace contextRef="#ctx0" brushRef="#br0">0 0 24575,'0'0'-8191</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09:56:29.041"/>
    </inkml:context>
    <inkml:brush xml:id="br0">
      <inkml:brushProperty name="width" value="0.05" units="cm"/>
      <inkml:brushProperty name="height" value="0.05" units="cm"/>
      <inkml:brushProperty name="color" value="#E71224"/>
    </inkml:brush>
  </inkml:definitions>
  <inkml:trace contextRef="#ctx0" brushRef="#br0">1 0 24575,'0'0'-8191</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09:56:29.649"/>
    </inkml:context>
    <inkml:brush xml:id="br0">
      <inkml:brushProperty name="width" value="0.05" units="cm"/>
      <inkml:brushProperty name="height" value="0.05" units="cm"/>
      <inkml:brushProperty name="color" value="#E71224"/>
    </inkml:brush>
  </inkml:definitions>
  <inkml:trace contextRef="#ctx0" brushRef="#br0">0 1 24575,'0'0'-8191</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09:56:30.290"/>
    </inkml:context>
    <inkml:brush xml:id="br0">
      <inkml:brushProperty name="width" value="0.05" units="cm"/>
      <inkml:brushProperty name="height" value="0.05" units="cm"/>
      <inkml:brushProperty name="color" value="#E71224"/>
    </inkml:brush>
  </inkml:definitions>
  <inkml:trace contextRef="#ctx0" brushRef="#br0">0 0 24575,'0'0'-8191</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09:56:31.455"/>
    </inkml:context>
    <inkml:brush xml:id="br0">
      <inkml:brushProperty name="width" value="0.05" units="cm"/>
      <inkml:brushProperty name="height" value="0.05" units="cm"/>
      <inkml:brushProperty name="color" value="#E71224"/>
    </inkml:brush>
  </inkml:definitions>
  <inkml:trace contextRef="#ctx0" brushRef="#br0">0 24 24575,'0'-10'0,"0"-3"-8191</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09:56:36.599"/>
    </inkml:context>
    <inkml:brush xml:id="br0">
      <inkml:brushProperty name="width" value="0.05" units="cm"/>
      <inkml:brushProperty name="height" value="0.05" units="cm"/>
      <inkml:brushProperty name="color" value="#E71224"/>
    </inkml:brush>
  </inkml:definitions>
  <inkml:trace contextRef="#ctx0" brushRef="#br0">0 1 24575,'0'0'-8191</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09:56:37.620"/>
    </inkml:context>
    <inkml:brush xml:id="br0">
      <inkml:brushProperty name="width" value="0.05" units="cm"/>
      <inkml:brushProperty name="height" value="0.05" units="cm"/>
      <inkml:brushProperty name="color" value="#E71224"/>
    </inkml:brush>
  </inkml:definitions>
  <inkml:trace contextRef="#ctx0" brushRef="#br0">0 0 24575,'5'0'0</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09:56:38.137"/>
    </inkml:context>
    <inkml:brush xml:id="br0">
      <inkml:brushProperty name="width" value="0.05" units="cm"/>
      <inkml:brushProperty name="height" value="0.05" units="cm"/>
      <inkml:brushProperty name="color" value="#E71224"/>
    </inkml:brush>
  </inkml:definitions>
  <inkml:trace contextRef="#ctx0" brushRef="#br0">1 1 24575,'0'0'-8191</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09:57:10.981"/>
    </inkml:context>
    <inkml:brush xml:id="br0">
      <inkml:brushProperty name="width" value="0.05" units="cm"/>
      <inkml:brushProperty name="height" value="0.05" units="cm"/>
      <inkml:brushProperty name="color" value="#E71224"/>
    </inkml:brush>
  </inkml:definitions>
  <inkml:trace contextRef="#ctx0" brushRef="#br0">1 0 24575,'0'0'-8191</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09:57:11.865"/>
    </inkml:context>
    <inkml:brush xml:id="br0">
      <inkml:brushProperty name="width" value="0.05" units="cm"/>
      <inkml:brushProperty name="height" value="0.05" units="cm"/>
      <inkml:brushProperty name="color" value="#E71224"/>
    </inkml:brush>
  </inkml:definitions>
  <inkml:trace contextRef="#ctx0" brushRef="#br0">6 5 24575,'-5'-5'0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09:37:19.740"/>
    </inkml:context>
    <inkml:brush xml:id="br0">
      <inkml:brushProperty name="width" value="0.05" units="cm"/>
      <inkml:brushProperty name="height" value="0.05" units="cm"/>
      <inkml:brushProperty name="color" value="#E71224"/>
    </inkml:brush>
  </inkml:definitions>
  <inkml:trace contextRef="#ctx0" brushRef="#br0">0 0 24575,'0'0'-8191</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09:57:12.544"/>
    </inkml:context>
    <inkml:brush xml:id="br0">
      <inkml:brushProperty name="width" value="0.05" units="cm"/>
      <inkml:brushProperty name="height" value="0.05" units="cm"/>
      <inkml:brushProperty name="color" value="#E71224"/>
    </inkml:brush>
  </inkml:definitions>
  <inkml:trace contextRef="#ctx0" brushRef="#br0">1 0 24575,'0'0'-8191</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09:57:13.389"/>
    </inkml:context>
    <inkml:brush xml:id="br0">
      <inkml:brushProperty name="width" value="0.05" units="cm"/>
      <inkml:brushProperty name="height" value="0.05" units="cm"/>
      <inkml:brushProperty name="color" value="#E71224"/>
    </inkml:brush>
  </inkml:definitions>
  <inkml:trace contextRef="#ctx0" brushRef="#br0">1 1 24575,'0'0'-8191</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09:57:13.746"/>
    </inkml:context>
    <inkml:brush xml:id="br0">
      <inkml:brushProperty name="width" value="0.05" units="cm"/>
      <inkml:brushProperty name="height" value="0.05" units="cm"/>
      <inkml:brushProperty name="color" value="#E71224"/>
    </inkml:brush>
  </inkml:definitions>
  <inkml:trace contextRef="#ctx0" brushRef="#br0">1 1 24575,'0'0'-8191</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09:54:56.573"/>
    </inkml:context>
    <inkml:brush xml:id="br0">
      <inkml:brushProperty name="width" value="0.05" units="cm"/>
      <inkml:brushProperty name="height" value="0.05" units="cm"/>
      <inkml:brushProperty name="color" value="#E71224"/>
    </inkml:brush>
  </inkml:definitions>
  <inkml:trace contextRef="#ctx0" brushRef="#br0">0 2163 24575,'7'-1'0,"0"-1"0,0 0 0,-1 0 0,0-1 0,1 1 0,-1-2 0,0 1 0,0-1 0,-1 1 0,1-2 0,5-4 0,5-3 0,80-54 0,2 4 0,162-76 0,1309-495 0,-1192 505 0,-283 99 0,260-78 0,-269 78 0,1 4 0,119-19 0,-125 32 0,495-87 0,224-52 0,-535 108 0,-2-12 0,366-128 0,-457 122 0,138-42 0,-195 73 0,104-22 0,-120 34 0,-10 1 0,111-7 0,33 23-1365,-202 1-5461</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09:54:59.430"/>
    </inkml:context>
    <inkml:brush xml:id="br0">
      <inkml:brushProperty name="width" value="0.05" units="cm"/>
      <inkml:brushProperty name="height" value="0.05" units="cm"/>
      <inkml:brushProperty name="color" value="#E71224"/>
    </inkml:brush>
  </inkml:definitions>
  <inkml:trace contextRef="#ctx0" brushRef="#br0">214 0 24575,'0'1'0,"-1"-1"0,0 0 0,0 0 0,0 0 0,1 1 0,-1-1 0,0 0 0,0 1 0,1-1 0,-1 1 0,0-1 0,1 1 0,-1-1 0,0 1 0,1-1 0,-1 1 0,1 0 0,-1-1 0,1 1 0,-1 0 0,1-1 0,0 1 0,-1 0 0,1 0 0,0 0 0,-1-1 0,1 2 0,-5 26 0,4-23 0,-7 121 0,8-92 0,-2 0 0,-1 0 0,-1-1 0,-10 34 0,3-31 0,-40 162 0,44-166 0,-14 39 0,13-48 0,1 1 0,1 0 0,-6 42 0,10-46 0,-1-1 0,-2 1 0,-6 18 0,-3 15 0,14-51 0,-1 1 0,1-1 0,-1 1 0,1-1 0,0 1 0,0 0 0,0-1 0,0 1 0,0 0 0,1-1 0,-1 1 0,1-1 0,0 1 0,0-1 0,0 1 0,0-1 0,0 0 0,3 5 0,-1-4 0,-1-1 0,1 1 0,0-1 0,0 0 0,-1 0 0,2 0 0,-1 0 0,0 0 0,0-1 0,1 1 0,-1-1 0,5 1 0,10 2 0,0-1 0,0-1 0,0-1 0,27-1 0,-33-1 0,33-1 0,79-16 0,-32 4 0,-66 10 0,1-1 0,-1-2 0,-1 0 0,1-2 0,42-20 0,-26 6 0,-2-1 0,53-41 0,-69 48-1365,-3 5-5461</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09:55:01.611"/>
    </inkml:context>
    <inkml:brush xml:id="br0">
      <inkml:brushProperty name="width" value="0.05" units="cm"/>
      <inkml:brushProperty name="height" value="0.05" units="cm"/>
      <inkml:brushProperty name="color" value="#E71224"/>
    </inkml:brush>
  </inkml:definitions>
  <inkml:trace contextRef="#ctx0" brushRef="#br0">176 0 24575,'-4'0'0,"-8"0"0,-6 0 0,-4 0 0,-5 0 0,-2 5 0,4 7 0,6 5 0,6 7 0,6-3-8191</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09:55:04.236"/>
    </inkml:context>
    <inkml:brush xml:id="br0">
      <inkml:brushProperty name="width" value="0.05" units="cm"/>
      <inkml:brushProperty name="height" value="0.05" units="cm"/>
      <inkml:brushProperty name="color" value="#E71224"/>
    </inkml:brush>
  </inkml:definitions>
  <inkml:trace contextRef="#ctx0" brushRef="#br0">1 1465 24575,'-1'-24'0,"2"0"0,1 0 0,7-34 0,-6 46 0,0 1 0,2-1 0,-1 1 0,1 0 0,1 1 0,0-1 0,0 1 0,1 0 0,9-9 0,15-16 0,2 2 0,1 2 0,2 1 0,58-38 0,170-83 0,-170 100 0,97-69 0,-48 27 0,-11 15 0,3 5 0,197-76 0,-323 145 0,321-111 0,-231 85 0,137-22 0,108-14 0,-276 59 0,0 3 0,83 7 0,-46-1 0,1226 0 0,-753-3 0,-513 2-455,0-3 0,120-19 0,-138 9-6371</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09:55:07.136"/>
    </inkml:context>
    <inkml:brush xml:id="br0">
      <inkml:brushProperty name="width" value="0.05" units="cm"/>
      <inkml:brushProperty name="height" value="0.05" units="cm"/>
      <inkml:brushProperty name="color" value="#E71224"/>
    </inkml:brush>
  </inkml:definitions>
  <inkml:trace contextRef="#ctx0" brushRef="#br0">1 1 24575,'0'570'0,"-1"-562"0,1 0 0,1-1 0,-1 1 0,1-1 0,1 1 0,2 7 0,-3-12 0,0-1 0,0 1 0,0-1 0,1 0 0,-1 0 0,1 1 0,0-1 0,0 0 0,0-1 0,-1 1 0,2 0 0,-1 0 0,0-1 0,0 1 0,0-1 0,1 0 0,-1 0 0,1 0 0,-1 0 0,6 1 0,22 4 0,0-2 0,0-2 0,0 0 0,1-2 0,31-4 0,-7 1 0,14 1 0,19 0 0,144-22 0,-110 7-455,0 5 0,189 6 0,-278 6-6371</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09:55:07.707"/>
    </inkml:context>
    <inkml:brush xml:id="br0">
      <inkml:brushProperty name="width" value="0.05" units="cm"/>
      <inkml:brushProperty name="height" value="0.05" units="cm"/>
      <inkml:brushProperty name="color" value="#E71224"/>
    </inkml:brush>
  </inkml:definitions>
  <inkml:trace contextRef="#ctx0" brushRef="#br0">1 0 24575,'0'0'-8191</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09:55:11.086"/>
    </inkml:context>
    <inkml:brush xml:id="br0">
      <inkml:brushProperty name="width" value="0.05" units="cm"/>
      <inkml:brushProperty name="height" value="0.05" units="cm"/>
      <inkml:brushProperty name="color" value="#E71224"/>
    </inkml:brush>
  </inkml:definitions>
  <inkml:trace contextRef="#ctx0" brushRef="#br0">0 1 24575,'0'0'-8191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09:37:25"/>
    </inkml:context>
    <inkml:brush xml:id="br0">
      <inkml:brushProperty name="width" value="0.05" units="cm"/>
      <inkml:brushProperty name="height" value="0.05" units="cm"/>
      <inkml:brushProperty name="color" value="#E71224"/>
    </inkml:brush>
  </inkml:definitions>
  <inkml:trace contextRef="#ctx0" brushRef="#br0">1 0 24575,'0'0'-8191</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09:34:52.566"/>
    </inkml:context>
    <inkml:brush xml:id="br0">
      <inkml:brushProperty name="width" value="0.05" units="cm"/>
      <inkml:brushProperty name="height" value="0.05" units="cm"/>
      <inkml:brushProperty name="color" value="#E71224"/>
    </inkml:brush>
  </inkml:definitions>
  <inkml:trace contextRef="#ctx0" brushRef="#br0">0 2912 24575,'45'-51'0,"45"-67"0,-10 11 0,105-132 0,49-59 0,27 19 0,201-100 0,24 37 0,-445 314 0,76-53 0,261-162 0,705-264 0,-599 303 0,-470 198 0,0 0 0,0 1 0,0 0 0,1 1 0,0 1 0,0 0 0,0 1 0,0 1 0,0 0 0,22 2 0,340 47 0,-113-12 0,246 44 0,120 13 0,-450-73-1365,-142-16-5461</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09:34:55.284"/>
    </inkml:context>
    <inkml:brush xml:id="br0">
      <inkml:brushProperty name="width" value="0.05" units="cm"/>
      <inkml:brushProperty name="height" value="0.05" units="cm"/>
      <inkml:brushProperty name="color" value="#E71224"/>
    </inkml:brush>
  </inkml:definitions>
  <inkml:trace contextRef="#ctx0" brushRef="#br0">29 0 24575,'-3'4'0,"1"-1"0,-1 1 0,1-1 0,0 1 0,0 0 0,0 0 0,0 0 0,1 0 0,0 0 0,0 0 0,-1 8 0,-3 51 0,5-45 0,0 70 0,4-1 0,4 0 0,35 153 0,-30-167 0,6 130 0,-17 75 0,-3-249 0,1-20 0,0 0 0,0 1 0,0 0 0,1-1 0,3 16 0,-4-23 0,1 0 0,-1 0 0,1 0 0,0 0 0,0 0 0,0 0 0,0 0 0,0 0 0,0-1 0,1 1 0,-1 0 0,0-1 0,1 1 0,-1-1 0,1 1 0,0-1 0,-1 0 0,1 0 0,0 0 0,0 0 0,0 0 0,0 0 0,0 0 0,0-1 0,0 1 0,0 0 0,2-1 0,9 1 0,0-1 0,-1 0 0,1-1 0,0 0 0,-1-1 0,14-4 0,76-25 0,-84 24 0,23-7 0,0 2 0,1 1 0,0 3 0,1 1 0,-1 2 0,47 0 0,287 9-1365,-328-3-5461</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09:34:56.018"/>
    </inkml:context>
    <inkml:brush xml:id="br0">
      <inkml:brushProperty name="width" value="0.05" units="cm"/>
      <inkml:brushProperty name="height" value="0.05" units="cm"/>
      <inkml:brushProperty name="color" value="#E71224"/>
    </inkml:brush>
  </inkml:definitions>
  <inkml:trace contextRef="#ctx0" brushRef="#br0">1 0 24575,'0'0'-8191</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12:00:51.421"/>
    </inkml:context>
    <inkml:brush xml:id="br0">
      <inkml:brushProperty name="width" value="0.1" units="cm"/>
      <inkml:brushProperty name="height" value="0.1" units="cm"/>
      <inkml:brushProperty name="color" value="#AE198D"/>
      <inkml:brushProperty name="inkEffects" value="galaxy"/>
      <inkml:brushProperty name="anchorX" value="0"/>
      <inkml:brushProperty name="anchorY" value="0"/>
      <inkml:brushProperty name="scaleFactor" value="0.5"/>
    </inkml:brush>
  </inkml:definitions>
  <inkml:trace contextRef="#ctx0" brushRef="#br0">0 5611 24575,'0'0'0,"5"0"0,14 0 0,17-12 0,35-24 0,22-25 0,41-16 0,40-35 0,7-6 0,8-15-873,1 4 1122,-1-4-373,-3-5 124,-7-3 0,-16 9 0,17-9 0,-5 5 0,-3 8 0,0-1 0,1 15 0,7 2 0,-16 8 0,1-6 0,-18 15 0,-10-3 0,-9 11 0,-12 6 0,-21 9 0,-14-1 0,-12 4 0,-7 2 873,-10 10-1123,4 1 375,-6 7-125,-11 7 0,-4 4 0,-5 5 0,4-4 0,-1-5 0,0-5 0,0-5 0,5-4 0,-1 4 0,6-8 0,-1 5 0,-8 5 0,-9 7 0,-3 4 0,-1 11 0,-4 2 0,1 2 0,1 0 0,-2-1 0,-4-1 0,2-8 0,-3-1 0,3 5 0,3-16 0,9-6 0,11-6 0,-5-9 0,7-8 0,11-6 0,-1-4 0,9 2 0,-3 5 0,-4 5 0,-6 5 0,-6 10 0,-5 3 0,-9 1 0,-2 6 0,-1 5 0,-5-1 0,1 3 0,1 10 0,3-4 0,-3 2 0,7 0 0,1 2 0,3 0 0,6-5 0,13-1 0,-6 1 0,10-5 0,3 2 0,8 1 0,-4 8 0,6 2 0,0 8 0,-2-6 0,-12-1 0,-9 5 0,-6 4 0,-12 6 0</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12:00:54.570"/>
    </inkml:context>
    <inkml:brush xml:id="br0">
      <inkml:brushProperty name="width" value="0.1" units="cm"/>
      <inkml:brushProperty name="height" value="0.1" units="cm"/>
      <inkml:brushProperty name="color" value="#AE198D"/>
      <inkml:brushProperty name="inkEffects" value="galaxy"/>
      <inkml:brushProperty name="anchorX" value="-7356.01025"/>
      <inkml:brushProperty name="anchorY" value="4594.29639"/>
      <inkml:brushProperty name="scaleFactor" value="0.5"/>
    </inkml:brush>
  </inkml:definitions>
  <inkml:trace contextRef="#ctx0" brushRef="#br0">0 1 24575,'0'0'0,"5"0"0,8 0 0,6 0 0,4 0 0,4 0 0,-4 6 0,1 6 0,2 6 0,0 5 0,7 10 0,-4 3 0,-1 0 0,-5 0 0,-1 5 0,-5 4 0,-5 12 0,-5 3 0,3-9 0,-2 1 0,-1 6 0,-3 1 0,-1-5 0,-1-4 0,-2-7 0,0-5 0,0-4 0,0 3 0,-1-1 0,1-1 0,0 5 0,-6 4 0,-1 0 0,-5-8 0,-6-10 0,8-14 0,11-12 0,-1 0 0,0 0 0,0-1 0,0 1 0,0 0 0,0 0 0,0 0 0,0 0 0,0 0 0,0 0 0,0 0 0,0 0 0,0 0 0,0 0 0,0 0 0,0 0 0,0-1 0,0 1 0,0 0 0,0 0 0,0 0 0,0 0 0,0 0 0,0 0 0,0 0 0,0 0 0,0 0 0,0 0 0,0 0 0,0 0 0,0 0 0,0 0 0,-1 0 0,1 0 0,0 0 0,0 0 0,0 0 0,0-1 0,0 1 0,0 0 0,0 0 0,0 0 0,0 0 0,0 0 0,0 0 0,0 0 0,-1 0 0,1 0 0,0 0 0,0 0 0,0 0 0,0 1 0,0-1 0,14-8 0,15-14 0,25 0 0,9-3 0,18 3 0,14 5 0,17 6 0,26 4 0,17 4 0,20 2 0,15 1 0,-2 1 0,-11 0 0,-26 0 0,-22 0 0,-17-1 0,-20 0 0,-13 1 0,-5-1 0,12 0 0,-3 0 0,-9 0 0,1-1 0,-11 1 0,-9 0 0,-10 0 0,-6 0 0,0 0 0,-14 0 0,-14 0 0,-15 0 0,-17 0 0,-14 0 0,-12 0 0,-1 0 0,1 0 0,3 0 0,5 0 0,3 0 0,-3 0 0,-10 0 0,0 0 0,-9 0 0,-9 0 0,-8 0 0,-13 0 0,-4 0 0,8 0 0,7 0 0,6 0 0,12 0 0,3 0 0,9 0 0,-7 0 0,-6-6 0,-9 0 0,-8-1 0,-18-4 0,-11 1 0,-8-10 0,13 2 0,15-5 0,24 5 0</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12:01:04.466"/>
    </inkml:context>
    <inkml:brush xml:id="br0">
      <inkml:brushProperty name="width" value="0.05" units="cm"/>
      <inkml:brushProperty name="height" value="0.05" units="cm"/>
    </inkml:brush>
  </inkml:definitions>
  <inkml:trace contextRef="#ctx0" brushRef="#br0">1 1 24575</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12:01:07.624"/>
    </inkml:context>
    <inkml:brush xml:id="br0">
      <inkml:brushProperty name="width" value="0.05" units="cm"/>
      <inkml:brushProperty name="height" value="0.05" units="cm"/>
    </inkml:brush>
  </inkml:definitions>
  <inkml:trace contextRef="#ctx0" brushRef="#br0">1300 0 24575,'0'0'0,"-129"5"0,113-2 0,1-1 0,-1 2 0,0 0 0,1 1 0,-29 14 0,-253 145 0,41-20 0,13-9 0,126-68 0,105-61 0,0 1 0,1 1 0,0 0 0,0 0 0,0 1 0,-17 20 0,23-22 0,0 0 0,1 0 0,0 0 0,0 0 0,1 1 0,0-1 0,1 1 0,-1 0 0,1 0 0,1 0 0,0 0 0,0 0 0,0 9 0,11 238 0,-5-179 0,-3-59 0,1 0 0,0 0 0,1 0 0,1-1 0,0 1 0,2-1 0,-1-1 0,2 1 0,0-1 0,1 0 0,15 18 0,-10-15 0,1-1 0,0-1 0,2 0 0,0-1 0,1-1 0,0-1 0,1 0 0,25 12 0,-21-14 0,1-2 0,0 0 0,1-2 0,0-1 0,29 4 0,5-3 0,65-1 0,-68-5 0,-15 1 0,0-2 0,-1-1 0,50-9 0,-53-1-1365,-7-2-5461</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12:01:09.588"/>
    </inkml:context>
    <inkml:brush xml:id="br0">
      <inkml:brushProperty name="width" value="0.05" units="cm"/>
      <inkml:brushProperty name="height" value="0.05" units="cm"/>
    </inkml:brush>
  </inkml:definitions>
  <inkml:trace contextRef="#ctx0" brushRef="#br0">0 817 24575,'1'-2'0,"-1"1"0,1 0 0,0-1 0,0 1 0,-1 0 0,1 0 0,0 0 0,0 0 0,0 0 0,1 0 0,-1 0 0,0 0 0,0 0 0,0 0 0,1 1 0,-1-1 0,3 0 0,7-6 0,549-343 0,-379 243 0,-181 107 0,133-87 0,-121 78 0,0-1 0,0-1 0,-1 0 0,0 0 0,-1-1 0,0-1 0,-1 0 0,9-15 0,-16 24 0,-1 0 0,1-1 0,-1 1 0,1 0 0,-1-1 0,0 1 0,-1 0 0,1-1 0,-1 1 0,0-1 0,0 1 0,-1-9 0,0 10 0,1 1 0,-1-1 0,0 1 0,0-1 0,0 1 0,-1 0 0,1-1 0,0 1 0,-1 0 0,1 0 0,-1 0 0,0 0 0,0 0 0,0 0 0,0 1 0,0-1 0,0 1 0,0-1 0,0 1 0,-1 0 0,1 0 0,0 0 0,-1 0 0,-3-1 0,-32-5 0,0 2 0,-1 2 0,0 1 0,-67 6 0,39-2 0,29-2 0,27-1 0,-1 0 0,0 2 0,1-1 0,-1 1 0,0 1 0,-21 5 0,31-6 0,1-1 0,0 1 0,-1 0 0,1-1 0,0 1 0,0 0 0,-1-1 0,1 1 0,0 0 0,0 0 0,0 0 0,0 0 0,0 0 0,0 1 0,0-1 0,1 0 0,-1 0 0,0 0 0,1 1 0,-1-1 0,1 0 0,-1 1 0,1-1 0,-1 3 0,1-1 0,0 0 0,1 0 0,-1-1 0,1 1 0,-1 0 0,1 0 0,0 0 0,0-1 0,0 1 0,0-1 0,3 5 0,4 4 0,0 0 0,0-1 0,0 0 0,17 13 0,17 13 0,1-1 0,56 32 0,-76-53 0,0-1 0,1-2 0,0 0 0,1-2 0,0-1 0,48 10 0,14-10 0,1-3 0,143-11 0,-56 0 0,-121 4 0,-29 0 0,-1 1 0,1 2 0,-1 0 0,41 8 0,-61-8 0,0 0 0,0 0 0,0 1 0,0 0 0,0 0 0,0 0 0,-1 0 0,1 0 0,-1 1 0,0-1 0,0 1 0,1 0 0,-2 0 0,1 0 0,0 0 0,-1 1 0,4 6 0,-3-4 0,0 0 0,-1 0 0,0 1 0,-1-1 0,1 1 0,-1 0 0,-1 0 0,1-1 0,-1 1 0,-1 7 0,-1 10 0,-2 0 0,-1-1 0,-1 0 0,-1 0 0,-11 25 0,-6 4-98,15-34 171,1 0 0,-12 37 0,19-49-179,-1 0 0,1 0 0,1 1-1,-1-1 1,1 0 0,0 0 0,1 0 0,-1 1 0,1-1 0,0 0-1,1 0 1,0 0 0,3 9 0,12 16-6720</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12:01:11.026"/>
    </inkml:context>
    <inkml:brush xml:id="br0">
      <inkml:brushProperty name="width" value="0.05" units="cm"/>
      <inkml:brushProperty name="height" value="0.05" units="cm"/>
    </inkml:brush>
  </inkml:definitions>
  <inkml:trace contextRef="#ctx0" brushRef="#br0">1031 154 24575,'23'2'0,"0"0"0,-1 2 0,1 0 0,38 14 0,-37-10 0,1-1 0,0-1 0,38 3 0,64 6 0,9 0 0,79-14 0,-212-1 0,37-3 0,-40 3 0,1 0 0,0 0 0,0 0 0,-1 0 0,1 0 0,0 0 0,0-1 0,-1 1 0,1 0 0,0 0 0,-1 0 0,1-1 0,0 1 0,0-1 0,-1 1 0,1 0 0,-1-1 0,1 1 0,0-1 0,-1 1 0,1-1 0,-1 1 0,1-1 0,-1 0 0,0 1 0,1-1 0,-1 0 0,0 1 0,1-1 0,-1 0 0,0 1 0,0-1 0,1 0 0,-1 0 0,0 1 0,0-1 0,0 0 0,0 0 0,0 1 0,0-1 0,0 0 0,0 0 0,-1 1 0,1-1 0,0-1 0,-4-3 0,1-1 0,-1 1 0,0 0 0,0 0 0,-1 1 0,0-1 0,1 1 0,-1 0 0,-1 0 0,1 1 0,0-1 0,-11-3 0,-13-6 0,-41-13 0,42 17 0,-40-16 0,0 4 0,-1 2 0,-1 4 0,-142-13 0,89 27 0,1 6 0,0 5 0,1 6 0,1 4 0,-131 41 0,168-40 0,44-13 0,1 2 0,-56 23 0,91-31 0,-1-1 0,0 1 0,0 0 0,1 0 0,0 1 0,-1-1 0,1 1 0,0-1 0,0 1 0,0 0 0,0 0 0,1 1 0,-1-1 0,1 0 0,0 1 0,0-1 0,0 1 0,1 0 0,-1 0 0,1 0 0,0 0 0,0 0 0,0 0 0,0 0 0,1 0 0,0 0 0,-1 0 0,2 0 0,-1 5 0,3 9 0,1-1 0,1 1 0,0-1 0,1 0 0,11 21 0,-12-27 0,187 348 0,-168-318 0,-10-20 0,0 0 0,1-2 0,2 1 0,0-2 0,0 0 0,2-1 0,0-1 0,34 21 0,14 3 0,100 44 0,-97-51 0,22 12 0,242 109 0,-269-128 0,1-3 0,1-3 0,83 13 0,-94-27 0,-1-3 0,1-2 0,87-10 0,-103 5 0,1-2 0,-1-1 0,-1-2 0,46-17 0,-78 23 0,0 0 0,1-1 0,-1 1 0,-1-1 0,1-1 0,10-8 0,-15 12 0,-1-1 0,1 1 0,-1-1 0,0 1 0,0-1 0,0 1 0,0-1 0,0 0 0,0 1 0,0-1 0,0 0 0,0 0 0,-1 0 0,1 1 0,-1-1 0,0 0 0,1 0 0,-1 0 0,0 0 0,0 0 0,0 0 0,0 0 0,-1 0 0,1 0 0,-1 0 0,1 0 0,-1 1 0,1-1 0,-1 0 0,0 0 0,0 0 0,0 1 0,-2-3 0,-9-11-205,0 0 1,-2 2-1,-26-23 0,31 29-341,-46-39-6280</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12:01:13.327"/>
    </inkml:context>
    <inkml:brush xml:id="br0">
      <inkml:brushProperty name="width" value="0.05" units="cm"/>
      <inkml:brushProperty name="height" value="0.05" units="cm"/>
    </inkml:brush>
  </inkml:definitions>
  <inkml:trace contextRef="#ctx0" brushRef="#br0">631 2812 24575,'-15'-7'0,"0"2"0,0 0 0,0 1 0,-1 0 0,0 1 0,1 1 0,-1 1 0,-21 0 0,7 1 0,-1 3 0,0 0 0,-37 10 0,54-10 0,1 0 0,0 2 0,0-1 0,0 2 0,-15 8 0,22-10 0,0 0 0,1 0 0,0 0 0,-1 1 0,1 0 0,1 0 0,-1 0 0,1 1 0,0 0 0,0-1 0,1 1 0,-5 10 0,-30 86 0,4 1 0,-22 116 0,48-185 0,2 0 0,1 1 0,2-1 0,1 1 0,4 39 0,-2-71 0,1 0 0,-1 1 0,1-1 0,0 0 0,1 0 0,-1 0 0,0 0 0,1 0 0,0 0 0,-1 0 0,1 0 0,1 0 0,-1-1 0,0 1 0,0-1 0,1 0 0,0 1 0,-1-1 0,1 0 0,0-1 0,0 1 0,0 0 0,0-1 0,0 0 0,0 0 0,1 0 0,5 2 0,7 0 0,0-1 0,-1-1 0,1 0 0,27-2 0,-27 0 0,0-1 0,0 0 0,0-2 0,-1 0 0,0-1 0,0 0 0,0-1 0,0-1 0,-1 0 0,0-1 0,-1 0 0,0-1 0,0-1 0,-1 0 0,0-1 0,0 0 0,-1-1 0,-1 0 0,0 0 0,-1-1 0,11-20 0,14-44 0,-3-1 0,35-144 0,-43 142 0,5-23 0,50-151 0,-75 243 0,1 1 0,1 0 0,0 0 0,0 0 0,1 1 0,11-15 0,-17 23 0,1 1 0,-1-1 0,0 1 0,1 0 0,-1-1 0,1 1 0,-1-1 0,1 1 0,-1 0 0,0-1 0,1 1 0,-1 0 0,1-1 0,-1 1 0,1 0 0,0 0 0,-1 0 0,1 0 0,-1-1 0,1 1 0,-1 0 0,1 0 0,-1 0 0,1 0 0,0 0 0,-1 0 0,1 0 0,-1 0 0,1 1 0,-1-1 0,1 0 0,-1 0 0,1 0 0,-1 1 0,1-1 0,-1 0 0,1 0 0,-1 1 0,1-1 0,-1 0 0,1 1 0,-1-1 0,0 1 0,1-1 0,-1 1 0,1-1 0,-1 1 0,0-1 0,0 1 0,1-1 0,-1 1 0,0-1 0,0 1 0,0-1 0,0 1 0,0-1 0,1 1 0,-1 0 0,7 40 0,-7-40 0,1 17 0,2 20 0,1 0 0,2 0 0,1 0 0,20 58 0,105 207 0,-127-293 0,0-1 0,1 0 0,0 0 0,0-1 0,1 0 0,0 0 0,0 0 0,1-1 0,0 0 0,1-1 0,11 8 0,-13-11 0,0 0 0,0 0 0,0-1 0,0 1 0,0-2 0,0 1 0,0-1 0,1 0 0,-1 0 0,1-1 0,-1 0 0,0-1 0,1 0 0,-1 0 0,0 0 0,1-1 0,8-3 0,-1 0 0,-1-1 0,1-1 0,-2 0 0,1-1 0,23-18 0,60-63 0,-7-5-23,112-154-1,57-130-1043,-135 171 945,-9-4 0,-9-6-1,-10-3 1,119-410 0,-180 492 150,-5-1 0,-6-2 0,-7 0 0,0-185 0,-19 280 772,1 39-381,0 29-136,-4 850-218,6-498-662,0 1286 473,4-1499 124,-2-133 0,1-1 0,1 1 0,14 42 0,-18-67 8,0 0-1,0 0 0,0 0 0,1 0 0,-1-1 1,1 1-1,0-1 0,-1 1 0,1-1 1,0 0-1,0 1 0,0-1 0,1 0 0,-1 0 1,4 2-1,-4-3 8,0 0 0,0-1 0,1 1 0,-1-1 0,0 1-1,0-1 1,1 1 0,-1-1 0,0 0 0,1 0 0,-1 0 0,0-1 0,0 1 0,1 0 0,-1-1 0,3-1 0,4-2 26,0 0 0,0-1 0,-1 0 0,0-1 0,0 0 0,0 0 0,-1 0 0,12-15 0,18-22-41,-2-1 0,37-62 0,49-106 0,-111 194 0,337-655 0,-249 435-1365,-68 153-5461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09:37:26.287"/>
    </inkml:context>
    <inkml:brush xml:id="br0">
      <inkml:brushProperty name="width" value="0.05" units="cm"/>
      <inkml:brushProperty name="height" value="0.05" units="cm"/>
      <inkml:brushProperty name="color" value="#E71224"/>
    </inkml:brush>
  </inkml:definitions>
  <inkml:trace contextRef="#ctx0" brushRef="#br0">0 0 24575,'0'0'-8191</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12:01:13.670"/>
    </inkml:context>
    <inkml:brush xml:id="br0">
      <inkml:brushProperty name="width" value="0.05" units="cm"/>
      <inkml:brushProperty name="height" value="0.05" units="cm"/>
    </inkml:brush>
  </inkml:definitions>
  <inkml:trace contextRef="#ctx0" brushRef="#br0">0 1 24575,'36'37'0,"-18"-17"0,39 31 0,-48-44 0,0-1 0,1 0 0,0 0 0,1-1 0,-1 0 0,1-1 0,17 5 0,25 1 0,1-2 0,55 1 0,24 3 0,-56-1 0,36 6 0,118 1 0,-220-18-1365</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12:01:14.504"/>
    </inkml:context>
    <inkml:brush xml:id="br0">
      <inkml:brushProperty name="width" value="0.05" units="cm"/>
      <inkml:brushProperty name="height" value="0.05" units="cm"/>
    </inkml:brush>
  </inkml:definitions>
  <inkml:trace contextRef="#ctx0" brushRef="#br0">0 0 24575,'10'0'0,"9"5"0,5 7 0,15 1 0,26 4 0,37 3 0,42-1 0,53-4 0,58-4 0,42-5-1435,42-3 1435,19-1-1970,-6-2 1970,-27-16 0,-48-5 0,-57 1-521,-59 4 521,-59 4-4265</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12:01:16.182"/>
    </inkml:context>
    <inkml:brush xml:id="br0">
      <inkml:brushProperty name="width" value="0.05" units="cm"/>
      <inkml:brushProperty name="height" value="0.05" units="cm"/>
    </inkml:brush>
  </inkml:definitions>
  <inkml:trace contextRef="#ctx0" brushRef="#br0">0 0 24575,'4'0'0,"1"0"0,-1 0 0,0 1 0,0-1 0,0 1 0,1 0 0,-1 0 0,0 0 0,0 1 0,6 2 0,-4 1 0,0-1 0,-1 1 0,0 0 0,0 0 0,7 8 0,1 4 0,0 1 0,-1 0 0,-1 1 0,-1 0 0,0 0 0,9 29 0,29 130 0,-34-119 0,28 77 0,87 209 0,-125-330 0,2 0 0,0 0 0,1 0 0,0-1 0,14 20 0,-18-30 0,0-1 0,1 1 0,-1-1 0,1 1 0,-1-1 0,1 0 0,0 0 0,0-1 0,1 1 0,-1-1 0,0 0 0,1 0 0,-1 0 0,1 0 0,0-1 0,0 0 0,-1 0 0,1-1 0,0 1 0,0-1 0,0 0 0,6 0 0,2-3 0,0 1 0,-1-1 0,1-1 0,-1-1 0,0 1 0,0-2 0,-1 0 0,1 0 0,-1-1 0,-1 0 0,19-16 0,8-11 0,53-63 0,-86 93 0,137-175 0,-91 111 0,-37 50 0,-1-1 0,-1 0 0,-1-1 0,-1 0 0,7-22 0,-4 4 0,14-74 0,-22 85 0,-4 18 0,1 1 0,1-1 0,-1 1 0,1-1 0,1 1 0,-1 0 0,1 0 0,8-14 0,-10 21 0,-1 0 0,0 1 0,1-1 0,-1 1 0,1-1 0,-1 0 0,0 1 0,1-1 0,0 1 0,-1-1 0,1 1 0,-1-1 0,1 1 0,0 0 0,-1-1 0,1 1 0,0 0 0,-1-1 0,1 1 0,0 0 0,-1 0 0,1 0 0,0 0 0,0 0 0,-1 0 0,1 0 0,0 0 0,0 0 0,-1 0 0,1 0 0,0 0 0,-1 0 0,1 0 0,0 1 0,0-1 0,-1 0 0,1 1 0,0-1 0,-1 0 0,1 1 0,-1-1 0,1 1 0,-1-1 0,1 1 0,0-1 0,-1 1 0,0-1 0,1 1 0,-1 0 0,1-1 0,-1 1 0,0 0 0,1-1 0,-1 1 0,0 1 0,4 5 0,0 0 0,-1 1 0,-1-1 0,3 9 0,14 75 0,12 136 0,-21-140 0,5 99 0,-10-117 0,-2-43 0,2 0 0,1 0 0,13 38 0,4 13 0,-22-72-116,3 11 358,-7-13-564,-5-8-847,-11-16-5657</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12:01:18.170"/>
    </inkml:context>
    <inkml:brush xml:id="br0">
      <inkml:brushProperty name="width" value="0.05" units="cm"/>
      <inkml:brushProperty name="height" value="0.05" units="cm"/>
    </inkml:brush>
  </inkml:definitions>
  <inkml:trace contextRef="#ctx0" brushRef="#br0">819 2 24575,'-155'-2'0,"-185"6"0,311-1 0,-1 2 0,-55 15 0,69-15 0,0 0 0,0 2 0,1 0 0,0 0 0,0 1 0,-24 19 0,35-23 0,0 0 0,0 1 0,0-1 0,0 1 0,1 0 0,0 0 0,0 0 0,0 0 0,0 0 0,1 1 0,0-1 0,0 1 0,1 0 0,-1 0 0,0 9 0,1 6 0,0 0 0,5 43 0,-1-26 0,-3-30 0,1 1 0,0 0 0,0-1 0,1 1 0,0-1 0,0 0 0,1 1 0,0-1 0,5 9 0,-5-13 0,0 1 0,1-1 0,-1 0 0,1-1 0,0 1 0,0-1 0,0 1 0,0-1 0,1 0 0,-1-1 0,1 1 0,0-1 0,0 0 0,0 0 0,0 0 0,7 1 0,24 3 0,0-2 0,0-1 0,1-2 0,68-6 0,-29 1 0,-2 1 0,-10 0 0,0 2 0,97 11 0,-136-5 0,-1 0 0,41 15 0,-55-16 0,0 0 0,0 1 0,0 0 0,-1 0 0,0 1 0,0 1 0,0-1 0,12 14 0,-17-15 0,0 1 0,0 0 0,-1 0 0,0 0 0,0 0 0,-1 0 0,0 1 0,0-1 0,0 1 0,-1-1 0,0 1 0,0 0 0,-1 7 0,0 15 0,-5 50 0,3-63 0,1-5 0,0-1 0,0 1 0,-1-1 0,-1 1 0,0-1 0,0 0 0,-1 1 0,0-2 0,-1 1 0,0 0 0,0-1 0,-1 0 0,-1-1 0,1 1 0,-1-1 0,-1 0 0,-9 8 0,-8 4 0,0-2 0,-1 0 0,-1-2 0,-1-1 0,0-1 0,-1-1 0,0-2 0,-1 0 0,0-3 0,-1 0 0,0-2 0,0-1 0,-32 0 0,49-5 0,-10 1 0,1-2 0,-43-5 0,59 4 0,-1 0 0,1 0 0,0 0 0,0-1 0,1 0 0,-1 0 0,0-1 0,1 0 0,0 0 0,0-1 0,0 1 0,1-1 0,-6-6 0,0-3-113,1 0 1,1 0-1,0-1 0,-13-32 0,16 32-688,-10-18-6025</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12:01:21.306"/>
    </inkml:context>
    <inkml:brush xml:id="br0">
      <inkml:brushProperty name="width" value="0.05" units="cm"/>
      <inkml:brushProperty name="height" value="0.05" units="cm"/>
    </inkml:brush>
  </inkml:definitions>
  <inkml:trace contextRef="#ctx0" brushRef="#br0">0 571 24575,'1'-1'0,"-1"0"0,1-1 0,-1 1 0,1 0 0,-1 0 0,1 0 0,0 0 0,0 0 0,-1 0 0,1 0 0,0 0 0,0 0 0,0 0 0,0 1 0,0-1 0,0 0 0,0 1 0,0-1 0,0 1 0,1-1 0,-1 1 0,0-1 0,0 1 0,0 0 0,1-1 0,1 1 0,41-6 0,-38 5 0,321-4 0,-187 7 0,-132-3 0,0 0 0,1 0 0,-1 0 0,0-1 0,0-1 0,0 0 0,0 0 0,0 0 0,-1-1 0,0 0 0,1 0 0,-1-1 0,-1 0 0,1 0 0,-1-1 0,7-7 0,-10 10 0,1-1 0,-1 1 0,0-1 0,0 0 0,-1 0 0,1 0 0,-1-1 0,0 1 0,0-1 0,0 1 0,-1-1 0,1 0 0,-1 1 0,0-1 0,-1 0 0,1 0 0,-1 0 0,0 1 0,0-1 0,-1 0 0,1 0 0,-1 0 0,0 0 0,0 1 0,-1-1 0,1 0 0,-1 1 0,-4-9 0,2 8 0,-1 0 0,1 1 0,-1-1 0,1 1 0,-1-1 0,0 2 0,-1-1 0,1 0 0,-1 1 0,-11-5 0,-62-20 0,69 24 0,-1 1 0,1 1 0,-1-1 0,0 2 0,0 0 0,-13 0 0,21 1 0,0 0 0,0 1 0,-1-1 0,1 1 0,0 0 0,0 0 0,0 0 0,0 0 0,0 0 0,1 1 0,-1-1 0,0 1 0,1 0 0,-1 0 0,1 0 0,-1 0 0,1 0 0,0 1 0,0-1 0,0 1 0,0-1 0,0 1 0,1 0 0,-1-1 0,0 5 0,-4 11 0,1-1 0,2 1 0,0 1 0,0-1 0,2 0 0,1 29 0,-5 41 0,-7 53 0,8 204 0,6-181 0,-2-156 0,0 0 0,0 0 0,1 1 0,0-1 0,1 0 0,2 9 0,-3-14 0,0 0 0,1-1 0,-1 0 0,0 1 0,1-1 0,0 0 0,-1 0 0,1 0 0,0 0 0,0 0 0,0 0 0,0 0 0,0-1 0,1 1 0,-1-1 0,0 0 0,1 0 0,-1 1 0,1-1 0,-1-1 0,1 1 0,0 0 0,3 0 0,1 0 0,0-1 0,1 0 0,-1 0 0,0-1 0,0 1 0,1-2 0,-1 1 0,0-1 0,0 0 0,0 0 0,0-1 0,-1 0 0,1 0 0,-1-1 0,12-8 0,7-6 0,-2-2 0,33-33 0,-34 30 0,30-29 0,147-130 0,-117 117 0,225-168 0,-278 213 0,21-15 0,0-2 0,81-79 0,-117 101 0,-1 0 0,-1-1 0,-1 0 0,0-1 0,10-23 0,-15 28 0,-2 0 0,1 0 0,-2-1 0,0 1 0,0-1 0,-1 0 0,-1 0 0,0 0 0,-1-14 0,0 22 0,-1 1 0,0-1 0,1 1 0,-2-1 0,1 1 0,-1 0 0,1-1 0,-1 1 0,0 0 0,-1 0 0,1 0 0,-1 1 0,1-1 0,-1 0 0,0 1 0,-1 0 0,1 0 0,0 0 0,-1 0 0,0 0 0,0 1 0,0-1 0,0 1 0,0 0 0,0 0 0,0 1 0,-8-2 0,-11-3 0,0 1 0,-1 1 0,1 1 0,-28 0 0,23 1 0,-44-10 0,59 8 0,-1 1 0,1 0 0,-1 2 0,1-1 0,-1 2 0,-18 0 0,18 3 0,0 0 0,0 1 0,0 1 0,1 0 0,0 1 0,0 0 0,0 1 0,1 0 0,0 1 0,1 0 0,-1 1 0,2 0 0,-18 20 0,18-18 0,0 1 0,1 0 0,1 1 0,0 0 0,0 0 0,1 0 0,1 1 0,1 0 0,0 1 0,0-1 0,2 1 0,-4 29 0,6-40 0,1 0 0,0 0 0,0 0 0,0 0 0,0 0 0,1 0 0,-1 0 0,1 0 0,0-1 0,1 1 0,-1 0 0,1 0 0,-1-1 0,1 1 0,0-1 0,0 0 0,1 1 0,-1-1 0,1 0 0,-1 0 0,1 0 0,0-1 0,0 1 0,0-1 0,0 0 0,1 0 0,6 4 0,6 0 0,0-1 0,0 0 0,1-1 0,-1-1 0,24 2 0,-1 0 0,603 101 0,-578-98 0,-45-7 0,1 2 0,0 0 0,-1 1 0,24 8 0,-40-11 0,-1 0 0,0 0 0,0 0 0,1 1 0,-1-1 0,0 1 0,0-1 0,0 1 0,-1 0 0,1-1 0,0 1 0,-1 0 0,1 0 0,-1 0 0,1 1 0,-1-1 0,0 0 0,0 0 0,0 1 0,0-1 0,0 1 0,-1-1 0,1 1 0,-1-1 0,0 1 0,1-1 0,-1 1 0,0-1 0,-1 1 0,1-1 0,0 1 0,-1-1 0,-1 5 0,-1 6 0,-2-1 0,1-1 0,-2 1 0,1-1 0,-14 20 0,-162 221 0,2-4 0,157-216 0,-39 66 0,56-89 0,1 1 0,0-1 0,0 1 0,1 0 0,0 0 0,1 0 0,0 0 0,-1 17 0,3-24 0,0 0 0,1-1 0,-1 1 0,1-1 0,-1 1 0,1-1 0,0 0 0,0 1 0,0-1 0,0 0 0,0 1 0,1-1 0,-1 0 0,1 0 0,0 0 0,-1 0 0,1 0 0,0-1 0,0 1 0,0 0 0,0-1 0,0 0 0,0 1 0,4 0 0,6 4 0,0-1 0,0-1 0,22 5 0,-6-2 0,278 79 0,-48-15 0,-235-64 0,181 51 0,-148-44 0,76 9 0,-129-23-21,-6-1-128,-16-5-1046,-46-10-5631</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12:01:22.087"/>
    </inkml:context>
    <inkml:brush xml:id="br0">
      <inkml:brushProperty name="width" value="0.05" units="cm"/>
      <inkml:brushProperty name="height" value="0.05" units="cm"/>
    </inkml:brush>
  </inkml:definitions>
  <inkml:trace contextRef="#ctx0" brushRef="#br0">0 0 24575,'5'6'0</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12:01:34.528"/>
    </inkml:context>
    <inkml:brush xml:id="br0">
      <inkml:brushProperty name="width" value="0.05" units="cm"/>
      <inkml:brushProperty name="height" value="0.05" units="cm"/>
    </inkml:brush>
  </inkml:definitions>
  <inkml:trace contextRef="#ctx0" brushRef="#br0">1 1 24575,'0'0'-8191</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12:07:35.865"/>
    </inkml:context>
    <inkml:brush xml:id="br0">
      <inkml:brushProperty name="width" value="0.05" units="cm"/>
      <inkml:brushProperty name="height" value="0.05" units="cm"/>
    </inkml:brush>
  </inkml:definitions>
  <inkml:trace contextRef="#ctx0" brushRef="#br0">0 1 24575,'0'0'-8191</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12:07:36.637"/>
    </inkml:context>
    <inkml:brush xml:id="br0">
      <inkml:brushProperty name="width" value="0.05" units="cm"/>
      <inkml:brushProperty name="height" value="0.05" units="cm"/>
    </inkml:brush>
  </inkml:definitions>
  <inkml:trace contextRef="#ctx0" brushRef="#br0">0 1 24575,'0'0'-8191</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12:07:37.357"/>
    </inkml:context>
    <inkml:brush xml:id="br0">
      <inkml:brushProperty name="width" value="0.05" units="cm"/>
      <inkml:brushProperty name="height" value="0.05" units="cm"/>
    </inkml:brush>
  </inkml:definitions>
  <inkml:trace contextRef="#ctx0" brushRef="#br0">0 0 24575,'5'0'0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09:37:27.150"/>
    </inkml:context>
    <inkml:brush xml:id="br0">
      <inkml:brushProperty name="width" value="0.05" units="cm"/>
      <inkml:brushProperty name="height" value="0.05" units="cm"/>
      <inkml:brushProperty name="color" value="#E71224"/>
    </inkml:brush>
  </inkml:definitions>
  <inkml:trace contextRef="#ctx0" brushRef="#br0">0 1 24575,'0'0'-8191</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12:07:38.100"/>
    </inkml:context>
    <inkml:brush xml:id="br0">
      <inkml:brushProperty name="width" value="0.05" units="cm"/>
      <inkml:brushProperty name="height" value="0.05" units="cm"/>
    </inkml:brush>
  </inkml:definitions>
  <inkml:trace contextRef="#ctx0" brushRef="#br0">2054 1203 24575,'-5'0'0,"-12"0"0,-8-5 0,-5-1 0,-2-6 0,-6-15 0,-12-4 0,-13-6 0,-10-12 0,-39-24 0,-41-24 0,-40-26 0,-28-8-1068,-28-16 1068,-6-5 0,30 19 0,42 27 0,54 32-7123</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12:07:39.524"/>
    </inkml:context>
    <inkml:brush xml:id="br0">
      <inkml:brushProperty name="width" value="0.05" units="cm"/>
      <inkml:brushProperty name="height" value="0.05" units="cm"/>
    </inkml:brush>
  </inkml:definitions>
  <inkml:trace contextRef="#ctx0" brushRef="#br0">1 1 24575,'10'0'0,"3"0"-8191</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12:08:19.260"/>
    </inkml:context>
    <inkml:brush xml:id="br0">
      <inkml:brushProperty name="width" value="0.05" units="cm"/>
      <inkml:brushProperty name="height" value="0.05" units="cm"/>
      <inkml:brushProperty name="color" value="#E71224"/>
    </inkml:brush>
  </inkml:definitions>
  <inkml:trace contextRef="#ctx0" brushRef="#br0">3144 486 24575,'0'1'0,"0"0"0,-1 0 0,1-1 0,0 1 0,-1 0 0,1 0 0,0 0 0,-1-1 0,1 1 0,-1 0 0,1 0 0,-1-1 0,0 1 0,1 0 0,-1-1 0,0 1 0,1-1 0,-1 1 0,0-1 0,0 1 0,1-1 0,-1 1 0,0-1 0,0 0 0,0 0 0,0 1 0,-1-1 0,-29 5 0,26-4 0,-25 3 0,1-2 0,-1-1 0,1-1 0,-1-2 0,1-1 0,-1-1 0,1-2 0,0 0 0,-53-21 0,-143-66 0,-408-146 0,337 139 0,273 92 0,0 1 0,-1 1 0,0 1 0,0 1 0,-31-1 0,-124 6 0,94 1 0,-585 1 0,655-2 0,0-1 0,0 2 0,1 0 0,-1 1 0,1 0 0,0 1 0,0 1 0,0 0 0,0 1 0,-15 9 0,7-1 0,1 1 0,1 0 0,0 2 0,-35 37 0,37-32 0,1 0 0,0 2 0,2-1 0,1 2 0,0 0 0,2 1 0,1 0 0,-14 53 0,17-47 0,1 0 0,2 0 0,1 0 0,2 1 0,1-1 0,1 1 0,8 51 0,-3-61 0,1 0 0,0 0 0,2-1 0,18 38 0,53 77 0,-69-121 0,1-1 0,1-1 0,0 0 0,1-1 0,1 0 0,0 0 0,0-2 0,1 0 0,1-1 0,-1 0 0,2-1 0,-1-1 0,1 0 0,1-2 0,-1 0 0,27 6 0,17 3 0,-4-2 0,0 2 0,68 30 0,-103-37 0,1 0 0,37 7 0,-41-11 0,0 1 0,-1 0 0,1 1 0,27 14 0,-24-9 0,0 0 0,1-2 0,1-1 0,-1-1 0,29 5 0,126 11 0,243-16 0,-234-10 0,264 3 0,-412 2 0,56 10 0,-69-8 0,0 0 0,0-2 0,0 0 0,0-2 0,0-1 0,27-4 0,1-9 0,100-40 0,-27 9 0,8-6 0,-33 11 0,-82 33 0,119-48 0,-126 49 0,-1-1 0,0 0 0,0 0 0,0-1 0,-1-1 0,0 0 0,-1 0 0,11-14 0,-18 20 0,-1 0 0,1-1 0,-1 1 0,0-1 0,-1 1 0,1-1 0,0 0 0,-1 1 0,0-1 0,0 0 0,0 0 0,-1 0 0,1 0 0,-1 0 0,0 0 0,0 0 0,0 0 0,0-1 0,-1 1 0,0 0 0,0 1 0,0-1 0,0 0 0,-1 0 0,-3-7 0,-4-4 0,-1 1 0,0 0 0,-1 0 0,-23-22 0,-6-7 0,-27-43 0,-63-106 0,118 173 0,2-1 0,0 0 0,-11-31 0,-2-4-1365,9 30-5461</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12:08:19.605"/>
    </inkml:context>
    <inkml:brush xml:id="br0">
      <inkml:brushProperty name="width" value="0.05" units="cm"/>
      <inkml:brushProperty name="height" value="0.05" units="cm"/>
      <inkml:brushProperty name="color" value="#E71224"/>
    </inkml:brush>
  </inkml:definitions>
  <inkml:trace contextRef="#ctx0" brushRef="#br0">0 6 24575,'0'0'-8191</inkml:trace>
  <inkml:trace contextRef="#ctx0" brushRef="#br0" timeOffset="1">0 6 24575,'0'-5'0</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12:08:20.188"/>
    </inkml:context>
    <inkml:brush xml:id="br0">
      <inkml:brushProperty name="width" value="0.05" units="cm"/>
      <inkml:brushProperty name="height" value="0.05" units="cm"/>
      <inkml:brushProperty name="color" value="#E71224"/>
    </inkml:brush>
  </inkml:definitions>
  <inkml:trace contextRef="#ctx0" brushRef="#br0">1 0 24575,'0'0'-8191</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12:37:37.444"/>
    </inkml:context>
    <inkml:brush xml:id="br0">
      <inkml:brushProperty name="width" value="0.05" units="cm"/>
      <inkml:brushProperty name="height" value="0.05" units="cm"/>
      <inkml:brushProperty name="color" value="#E71224"/>
    </inkml:brush>
  </inkml:definitions>
  <inkml:trace contextRef="#ctx0" brushRef="#br0">1 5055 24575,'0'2'0,"0"-1"0,1 0 0,-1 0 0,1 0 0,-1 0 0,1 0 0,-1 1 0,1-1 0,0 0 0,0-1 0,-1 1 0,1 0 0,0 0 0,0 0 0,0 0 0,0-1 0,0 1 0,0 0 0,0-1 0,0 1 0,1-1 0,-1 1 0,0-1 0,0 1 0,0-1 0,0 0 0,1 0 0,-1 0 0,0 0 0,0 0 0,1 0 0,0 0 0,45-2 0,10-13 0,0-3 0,-2-2 0,86-43 0,-56 23 0,607-275 0,54-15 0,-678 296 0,118-80 0,49-61 0,4-4 0,-161 124 0,112-103 0,-160 131 0,1 1 0,1 2 0,1 1 0,1 1 0,0 3 0,42-18 0,-27 13 0,68-46 0,-28 15 0,-53 33 0,34-29 0,-9 6 0,347-225 0,-394 260 0,0 0 0,0-1 0,-1 0 0,12-14 0,-20 19 0,0 0 0,-1 0 0,0-1 0,0 1 0,-1-1 0,1 0 0,-2 1 0,1-1 0,-1-1 0,0 1 0,0 0 0,0-10 0,2-164 0,-6 127 0,3 1 0,10-74 0,1 71 0,2 1 0,31-80 0,57-104 0,-46 115 0,-23 48 0,3 2 0,81-124 0,-108 184 0,1 0 0,-2 0 0,0-1 0,0 0 0,-2 0 0,1-1 0,-2 1 0,0-1 0,-2-1 0,5-28 0,6-66 0,5 1 0,5 1 0,5 2 0,65-164 0,-63 201 0,68-115 0,-88 169-120,1 0 0,1 2 0,0-1 0,1 2 0,1 0 1,0 0-1,20-11 0,-27 18-286,17-13-6420</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12:37:39.988"/>
    </inkml:context>
    <inkml:brush xml:id="br0">
      <inkml:brushProperty name="width" value="0.05" units="cm"/>
      <inkml:brushProperty name="height" value="0.05" units="cm"/>
      <inkml:brushProperty name="color" value="#E71224"/>
    </inkml:brush>
  </inkml:definitions>
  <inkml:trace contextRef="#ctx0" brushRef="#br0">41 1 24575,'0'270'0,"-1"-256"0,-1-1 0,0 1 0,-1-1 0,0 0 0,-6 17 0,4-18 0,1 1 0,1 0 0,0 0 0,-2 26 0,5-37 0,0 0 0,0 0 0,0 1 0,1-1 0,-1 0 0,0 0 0,1 0 0,0 0 0,0 1 0,-1-1 0,1 0 0,0 0 0,1 0 0,-1-1 0,0 1 0,0 0 0,1 0 0,-1-1 0,1 1 0,0 0 0,-1-1 0,1 0 0,0 1 0,0-1 0,0 0 0,0 0 0,0 0 0,0 0 0,0-1 0,0 1 0,3 0 0,7 2 0,0-1 0,0-1 0,0 0 0,20-1 0,-17-1 0,167-3 0,100 1 0,-260 5 0,0 2 0,0 1 0,0 0 0,-1 2 0,23 9 0,40 12 0,-50-20-455,1-2 0,59 4 0,-59-9-6371</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12:37:40.782"/>
    </inkml:context>
    <inkml:brush xml:id="br0">
      <inkml:brushProperty name="width" value="0.05" units="cm"/>
      <inkml:brushProperty name="height" value="0.05" units="cm"/>
      <inkml:brushProperty name="color" value="#E71224"/>
    </inkml:brush>
  </inkml:definitions>
  <inkml:trace contextRef="#ctx0" brushRef="#br0">0 0 24575,'0'0'-8191</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14:12:05.889"/>
    </inkml:context>
    <inkml:brush xml:id="br0">
      <inkml:brushProperty name="width" value="0.05" units="cm"/>
      <inkml:brushProperty name="height" value="0.05" units="cm"/>
      <inkml:brushProperty name="color" value="#E71224"/>
    </inkml:brush>
  </inkml:definitions>
  <inkml:trace contextRef="#ctx0" brushRef="#br0">0 1665 24575,'30'0'0,"-14"1"0,1 0 0,-1-2 0,1 0 0,-1-1 0,0 0 0,0-1 0,27-9 0,-7-7 0,-1-1 0,0-2 0,-1-1 0,59-54 0,-45 36 0,55-35 0,-34 34 0,3 3 0,1 3 0,88-29 0,-60 31 0,202-39 0,-234 57 0,86-30 0,44-11 0,73 17 0,-213 32 0,105-29 0,54-34 0,-182 59 0,411-163 0,-402 156 0,-10 3 0,0-1 0,-1-2 0,-1-2 0,45-35 0,-47 33 0,2 1 0,1 1 0,0 2 0,2 1 0,0 2 0,44-13 0,-41 17 0,46-15 0,1 3 0,97-12 0,143-11 0,118-12 0,-128 52 0,-231 10 0,1-4 0,157-23 0,-87-4 22,111-23-1409,-233 43-5439</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14:12:08.149"/>
    </inkml:context>
    <inkml:brush xml:id="br0">
      <inkml:brushProperty name="width" value="0.05" units="cm"/>
      <inkml:brushProperty name="height" value="0.05" units="cm"/>
      <inkml:brushProperty name="color" value="#E71224"/>
    </inkml:brush>
  </inkml:definitions>
  <inkml:trace contextRef="#ctx0" brushRef="#br0">227 0 24575,'-5'0'0,"-7"0"0,-6 0 0,-5 0 0,-5 0 0,-1 0 0,-2 0 0,-10 0 0,1 0-8191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09:37:27.782"/>
    </inkml:context>
    <inkml:brush xml:id="br0">
      <inkml:brushProperty name="width" value="0.05" units="cm"/>
      <inkml:brushProperty name="height" value="0.05" units="cm"/>
      <inkml:brushProperty name="color" value="#E71224"/>
    </inkml:brush>
  </inkml:definitions>
  <inkml:trace contextRef="#ctx0" brushRef="#br0">1 1 24575,'0'0'-8191</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14:12:10.831"/>
    </inkml:context>
    <inkml:brush xml:id="br0">
      <inkml:brushProperty name="width" value="0.05" units="cm"/>
      <inkml:brushProperty name="height" value="0.05" units="cm"/>
      <inkml:brushProperty name="color" value="#E71224"/>
    </inkml:brush>
  </inkml:definitions>
  <inkml:trace contextRef="#ctx0" brushRef="#br0">351 1 24575,'-5'1'0,"0"1"0,0 0 0,1 0 0,-1 1 0,1-1 0,-1 1 0,1 0 0,0 0 0,0 1 0,0-1 0,0 1 0,-2 4 0,-3 0 0,-25 26 0,1 1 0,2 1 0,2 2 0,-29 48 0,47-64 0,2 0 0,0 0 0,1 1 0,2 0 0,-7 36 0,-14 50 0,24-101 0,1-2 0,0 0 0,0 0 0,0 0 0,1 1 0,0-1 0,-1 11 0,2-16 0,1 1 0,-1 0 0,0 0 0,1-1 0,-1 1 0,1 0 0,0 0 0,-1-1 0,1 1 0,0-1 0,0 1 0,0-1 0,0 1 0,0-1 0,1 0 0,-1 1 0,0-1 0,1 0 0,-1 0 0,1 0 0,-1 0 0,1 0 0,-1 0 0,1 0 0,-1-1 0,1 1 0,0 0 0,3 0 0,16 3 0,0-1 0,1 0 0,-1-2 0,1 0 0,35-4 0,-5 1 0,311-1 0,102-2 0,-457 5 0,-2 0 0,0 0 0,0 0 0,1 0 0,-1-1 0,0 0 0,0 0 0,0 0 0,0-1 0,-1 0 0,1 0 0,7-5 0,-12 7 0,0-1 0,-1 0 0,1 0 0,-1 0 0,1 1 0,-1-1 0,0 0 0,1 0 0,-1 0 0,0 0 0,0 0 0,1 0 0,-1 0 0,0 0 0,0 1 0,0-1 0,0 0 0,0 0 0,0 0 0,-1 0 0,1 0 0,0 0 0,0 0 0,-1 0 0,1 0 0,0 0 0,-1 1 0,1-1 0,-1 0 0,1 0 0,-1 0 0,0 1 0,1-1 0,-1 0 0,0 1 0,1-1 0,-1 1 0,0-1 0,-1 0 0,-34-26 0,34 26 0,-185-102-1365,151 86-5461</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14:12:12.257"/>
    </inkml:context>
    <inkml:brush xml:id="br0">
      <inkml:brushProperty name="width" value="0.05" units="cm"/>
      <inkml:brushProperty name="height" value="0.05" units="cm"/>
      <inkml:brushProperty name="color" value="#E71224"/>
    </inkml:brush>
  </inkml:definitions>
  <inkml:trace contextRef="#ctx0" brushRef="#br0">0 343 24575,'19'0'0,"-7"1"0,0-1 0,1-1 0,-1 0 0,0 0 0,1-1 0,16-6 0,64-26 0,-9 2 0,127-29 0,-154 46 0,82-31 0,-40 10 0,-50 20 0,-17 4 0,0 2 0,0 1 0,63-8 0,-79 15-227,1 0-1,-1-1 1,-1-1-1,1 0 1,27-12-1,-18 5-6598</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15:23:41.978"/>
    </inkml:context>
    <inkml:brush xml:id="br0">
      <inkml:brushProperty name="width" value="0.05" units="cm"/>
      <inkml:brushProperty name="height" value="0.05" units="cm"/>
      <inkml:brushProperty name="color" value="#FF0066"/>
    </inkml:brush>
  </inkml:definitions>
  <inkml:trace contextRef="#ctx0" brushRef="#br0">1 333 24575,'3'0'0,"1"1"0,0 0 0,-1-1 0,1 1 0,-1 1 0,1-1 0,-1 0 0,1 1 0,-1 0 0,0 0 0,0 0 0,0 0 0,0 0 0,3 3 0,-2-1 0,1-1 0,-1 1 0,1-1 0,-1-1 0,1 1 0,0-1 0,6 3 0,17 0 0,1 0 0,-1-2 0,1-1 0,-1-2 0,32-2 0,-1 0 0,-10-1 0,-1-3 0,58-13 0,10-2 0,255-22 0,-246 16 0,-32 5 0,-63 17 0,17-4 0,80-24 0,-112 27 0,1 0 0,-1-1 0,0-1 0,-1 0 0,0-1 0,-1-1 0,1 0 0,21-23 0,-14 14-130,0 0 0,32-20-1,-35 26-843,7-6-5852</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15:23:44.067"/>
    </inkml:context>
    <inkml:brush xml:id="br0">
      <inkml:brushProperty name="width" value="0.05" units="cm"/>
      <inkml:brushProperty name="height" value="0.05" units="cm"/>
      <inkml:brushProperty name="color" value="#FF0066"/>
    </inkml:brush>
  </inkml:definitions>
  <inkml:trace contextRef="#ctx0" brushRef="#br0">0 306 24575,'0'-1'0,"1"0"0,-1 0 0,0 0 0,1 0 0,-1 0 0,1 0 0,-1 0 0,1 0 0,-1 0 0,1 0 0,0 0 0,-1 1 0,1-1 0,0 0 0,0 0 0,0 1 0,0-1 0,-1 1 0,1-1 0,0 0 0,0 1 0,0 0 0,0-1 0,0 1 0,0 0 0,3-1 0,30-5 0,-30 5 0,2 1 0,0 0 0,1 0 0,-1 0 0,0 1 0,0 0 0,0 0 0,1 0 0,-1 1 0,0 0 0,8 4 0,6 4 0,31 22 0,-37-22 0,1-1 0,0 0 0,27 11 0,157 50 0,-175-62 0,0 0 0,1-2 0,-1-1 0,1-1 0,31 2 0,126-7 0,-90-1 0,207 2 0,172-3 0,-371-1 0,109-19 0,-156 14 0,-1-3 0,1-2 0,87-37 0,-33 4 0,1 4 0,122-31 0,405-91 0,-540 137-1365,-55 14-5461</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15:23:47.192"/>
    </inkml:context>
    <inkml:brush xml:id="br0">
      <inkml:brushProperty name="width" value="0.05" units="cm"/>
      <inkml:brushProperty name="height" value="0.05" units="cm"/>
      <inkml:brushProperty name="color" value="#FF0066"/>
    </inkml:brush>
  </inkml:definitions>
  <inkml:trace contextRef="#ctx0" brushRef="#br0">1 1 24575,'13'-1'0,"-1"1"0,1 0 0,-1 1 0,1 1 0,0 0 0,-1 0 0,0 1 0,0 1 0,0 0 0,0 0 0,0 1 0,17 11 0,1 3 0,10 6 0,-1 1 0,-2 2 0,48 44 0,-63-50 0,0-1 0,1-1 0,30 19 0,-38-30 0,1 0 0,0 0 0,0-2 0,1 0 0,0-1 0,30 7 0,208 30 0,-111-20 0,1-3 0,174 2 0,156-23 0,-225-2 0,1307 2-648,-1515-1 778,0-3 0,-1-1-1,1-2 1,68-24-1,70-27-129,-154 51-341,-1 0 0,0-2-1,28-16 1,-25 9-6485</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15:23:47.868"/>
    </inkml:context>
    <inkml:brush xml:id="br0">
      <inkml:brushProperty name="width" value="0.05" units="cm"/>
      <inkml:brushProperty name="height" value="0.05" units="cm"/>
      <inkml:brushProperty name="color" value="#FF0066"/>
    </inkml:brush>
  </inkml:definitions>
  <inkml:trace contextRef="#ctx0" brushRef="#br0">1 1 24575,'5'0'0</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2T06:49:56.052"/>
    </inkml:context>
    <inkml:brush xml:id="br0">
      <inkml:brushProperty name="width" value="0.05" units="cm"/>
      <inkml:brushProperty name="height" value="0.05" units="cm"/>
      <inkml:brushProperty name="color" value="#FF0066"/>
    </inkml:brush>
  </inkml:definitions>
  <inkml:trace contextRef="#ctx0" brushRef="#br0">0 1048 24575,'0'-6'0,"1"0"0,0-1 0,0 1 0,1 0 0,0 0 0,0-1 0,0 1 0,0 1 0,1-1 0,0 0 0,1 1 0,-1-1 0,1 1 0,0 0 0,0 0 0,0 1 0,1-1 0,0 1 0,0 0 0,8-5 0,11-6 0,0 1 0,1 1 0,38-13 0,-54 22 0,266-103 0,204-88 0,-366 143 0,2 5 0,166-44 0,274-51 0,-465 112 0,-61 20 0,57-14 0,78-17 0,-107 24 0,97-14 0,-80 25 0,-53 5 0,0 0 0,0-1 0,0-1 0,0-1 0,-1-1 0,34-12 0,-39 11 0,0 0 0,1 2 0,0 0 0,0 0 0,28-1 0,84 3 0,-104 3 0,-15-1 0,-1 1 0,0 0 0,1 1 0,-1 0 0,0 0 0,0 1 0,0 0 0,-1 0 0,1 1 0,9 6 0,8 7 0,36 32 0,-1-1 0,-41-35 0,1-1 0,1-1 0,0-1 0,26 8 0,94 24 0,-68-23 0,462 132 0,-496-141 0,-1-3 0,72 6 0,79-12 0,-165 0 0,-1 0 0,1 1 0,-1 2 0,37 10 0,88 36 0,-100-31 0,1-2 0,63 12 0,127-1 0,-89-14 0,8 13 0,-96-15 0,0-2 0,74 1 0,-104-9 0,-1-2 0,1-2 0,0-1 0,-1-1 0,53-14 0,-55 7-170,-1 0-1,0-2 0,-1-1 1,0-1-1,-2-1 0,1-2 1,41-37-1,-29 20-6655</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2T06:49:58.246"/>
    </inkml:context>
    <inkml:brush xml:id="br0">
      <inkml:brushProperty name="width" value="0.05" units="cm"/>
      <inkml:brushProperty name="height" value="0.05" units="cm"/>
      <inkml:brushProperty name="color" value="#FF0066"/>
    </inkml:brush>
  </inkml:definitions>
  <inkml:trace contextRef="#ctx0" brushRef="#br0">0 1 24575,'4'0'0,"-1"0"0,0 1 0,1 0 0,-1 0 0,0 0 0,0 0 0,0 0 0,0 1 0,0 0 0,0-1 0,0 1 0,0 0 0,-1 0 0,1 0 0,-1 1 0,0-1 0,1 1 0,-1-1 0,0 1 0,0 0 0,-1 0 0,3 5 0,4 7 0,-1 0 0,-1 0 0,5 19 0,-10-31 0,13 43 0,-2 1 0,-2 0 0,-2 0 0,-2 1 0,-2 0 0,-4 73 0,-1-109-273,-1-1 0,0 1 0,-1-1 0,-6 17 0,-5 6-6553</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2T06:50:00.200"/>
    </inkml:context>
    <inkml:brush xml:id="br0">
      <inkml:brushProperty name="width" value="0.05" units="cm"/>
      <inkml:brushProperty name="height" value="0.05" units="cm"/>
      <inkml:brushProperty name="color" value="#FF0066"/>
    </inkml:brush>
  </inkml:definitions>
  <inkml:trace contextRef="#ctx0" brushRef="#br0">0 1 24575,'828'0'-1365,"-789"0"-5461</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2T06:50:04.207"/>
    </inkml:context>
    <inkml:brush xml:id="br0">
      <inkml:brushProperty name="width" value="0.05" units="cm"/>
      <inkml:brushProperty name="height" value="0.05" units="cm"/>
      <inkml:brushProperty name="color" value="#FF0066"/>
    </inkml:brush>
  </inkml:definitions>
  <inkml:trace contextRef="#ctx0" brushRef="#br0">0 0 24575,'0'0'-8191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BE311DA-4B78-415A-8C6F-8FB7CBF1EA36}" type="datetimeFigureOut">
              <a:rPr lang="en-IN" smtClean="0"/>
              <a:t>09/11/2022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13F0763-6915-43A2-9427-1DE21068CFC5}" type="slidenum">
              <a:rPr lang="en-IN" smtClean="0"/>
              <a:t>‹#›</a:t>
            </a:fld>
            <a:endParaRPr lang="en-IN"/>
          </a:p>
        </p:txBody>
      </p:sp>
    </p:spTree>
    <p:extLst>
      <p:ext uri="{BB962C8B-B14F-4D97-AF65-F5344CB8AC3E}">
        <p14:creationId xmlns:p14="http://schemas.microsoft.com/office/powerpoint/2010/main" val="38645417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13F0763-6915-43A2-9427-1DE21068CFC5}" type="slidenum">
              <a:rPr lang="en-IN" smtClean="0"/>
              <a:t>4</a:t>
            </a:fld>
            <a:endParaRPr lang="en-IN"/>
          </a:p>
        </p:txBody>
      </p:sp>
    </p:spTree>
    <p:extLst>
      <p:ext uri="{BB962C8B-B14F-4D97-AF65-F5344CB8AC3E}">
        <p14:creationId xmlns:p14="http://schemas.microsoft.com/office/powerpoint/2010/main" val="21779275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413F0763-6915-43A2-9427-1DE21068CFC5}" type="slidenum">
              <a:rPr lang="en-IN" smtClean="0"/>
              <a:t>45</a:t>
            </a:fld>
            <a:endParaRPr lang="en-IN"/>
          </a:p>
        </p:txBody>
      </p:sp>
    </p:spTree>
    <p:extLst>
      <p:ext uri="{BB962C8B-B14F-4D97-AF65-F5344CB8AC3E}">
        <p14:creationId xmlns:p14="http://schemas.microsoft.com/office/powerpoint/2010/main" val="2555398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13F0763-6915-43A2-9427-1DE21068CFC5}" type="slidenum">
              <a:rPr lang="en-IN" smtClean="0"/>
              <a:t>46</a:t>
            </a:fld>
            <a:endParaRPr lang="en-IN"/>
          </a:p>
        </p:txBody>
      </p:sp>
    </p:spTree>
    <p:extLst>
      <p:ext uri="{BB962C8B-B14F-4D97-AF65-F5344CB8AC3E}">
        <p14:creationId xmlns:p14="http://schemas.microsoft.com/office/powerpoint/2010/main" val="5139106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13F0763-6915-43A2-9427-1DE21068CFC5}" type="slidenum">
              <a:rPr lang="en-IN" smtClean="0"/>
              <a:t>47</a:t>
            </a:fld>
            <a:endParaRPr lang="en-IN"/>
          </a:p>
        </p:txBody>
      </p:sp>
    </p:spTree>
    <p:extLst>
      <p:ext uri="{BB962C8B-B14F-4D97-AF65-F5344CB8AC3E}">
        <p14:creationId xmlns:p14="http://schemas.microsoft.com/office/powerpoint/2010/main" val="5439455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13F0763-6915-43A2-9427-1DE21068CFC5}" type="slidenum">
              <a:rPr lang="en-IN" smtClean="0"/>
              <a:t>6</a:t>
            </a:fld>
            <a:endParaRPr lang="en-IN"/>
          </a:p>
        </p:txBody>
      </p:sp>
    </p:spTree>
    <p:extLst>
      <p:ext uri="{BB962C8B-B14F-4D97-AF65-F5344CB8AC3E}">
        <p14:creationId xmlns:p14="http://schemas.microsoft.com/office/powerpoint/2010/main" val="23469573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13F0763-6915-43A2-9427-1DE21068CFC5}" type="slidenum">
              <a:rPr lang="en-IN" smtClean="0"/>
              <a:t>9</a:t>
            </a:fld>
            <a:endParaRPr lang="en-IN"/>
          </a:p>
        </p:txBody>
      </p:sp>
    </p:spTree>
    <p:extLst>
      <p:ext uri="{BB962C8B-B14F-4D97-AF65-F5344CB8AC3E}">
        <p14:creationId xmlns:p14="http://schemas.microsoft.com/office/powerpoint/2010/main" val="37346014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13F0763-6915-43A2-9427-1DE21068CFC5}" type="slidenum">
              <a:rPr lang="en-IN" smtClean="0"/>
              <a:t>10</a:t>
            </a:fld>
            <a:endParaRPr lang="en-IN"/>
          </a:p>
        </p:txBody>
      </p:sp>
    </p:spTree>
    <p:extLst>
      <p:ext uri="{BB962C8B-B14F-4D97-AF65-F5344CB8AC3E}">
        <p14:creationId xmlns:p14="http://schemas.microsoft.com/office/powerpoint/2010/main" val="3045179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13F0763-6915-43A2-9427-1DE21068CFC5}" type="slidenum">
              <a:rPr lang="en-IN" smtClean="0"/>
              <a:t>11</a:t>
            </a:fld>
            <a:endParaRPr lang="en-IN"/>
          </a:p>
        </p:txBody>
      </p:sp>
    </p:spTree>
    <p:extLst>
      <p:ext uri="{BB962C8B-B14F-4D97-AF65-F5344CB8AC3E}">
        <p14:creationId xmlns:p14="http://schemas.microsoft.com/office/powerpoint/2010/main" val="31682490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13F0763-6915-43A2-9427-1DE21068CFC5}" type="slidenum">
              <a:rPr lang="en-IN" smtClean="0"/>
              <a:t>13</a:t>
            </a:fld>
            <a:endParaRPr lang="en-IN"/>
          </a:p>
        </p:txBody>
      </p:sp>
    </p:spTree>
    <p:extLst>
      <p:ext uri="{BB962C8B-B14F-4D97-AF65-F5344CB8AC3E}">
        <p14:creationId xmlns:p14="http://schemas.microsoft.com/office/powerpoint/2010/main" val="25170199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13F0763-6915-43A2-9427-1DE21068CFC5}" type="slidenum">
              <a:rPr lang="en-IN" smtClean="0"/>
              <a:t>31</a:t>
            </a:fld>
            <a:endParaRPr lang="en-IN"/>
          </a:p>
        </p:txBody>
      </p:sp>
    </p:spTree>
    <p:extLst>
      <p:ext uri="{BB962C8B-B14F-4D97-AF65-F5344CB8AC3E}">
        <p14:creationId xmlns:p14="http://schemas.microsoft.com/office/powerpoint/2010/main" val="31485775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13F0763-6915-43A2-9427-1DE21068CFC5}" type="slidenum">
              <a:rPr lang="en-IN" smtClean="0"/>
              <a:t>33</a:t>
            </a:fld>
            <a:endParaRPr lang="en-IN"/>
          </a:p>
        </p:txBody>
      </p:sp>
    </p:spTree>
    <p:extLst>
      <p:ext uri="{BB962C8B-B14F-4D97-AF65-F5344CB8AC3E}">
        <p14:creationId xmlns:p14="http://schemas.microsoft.com/office/powerpoint/2010/main" val="29675475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13F0763-6915-43A2-9427-1DE21068CFC5}" type="slidenum">
              <a:rPr lang="en-IN" smtClean="0"/>
              <a:t>43</a:t>
            </a:fld>
            <a:endParaRPr lang="en-IN"/>
          </a:p>
        </p:txBody>
      </p:sp>
    </p:spTree>
    <p:extLst>
      <p:ext uri="{BB962C8B-B14F-4D97-AF65-F5344CB8AC3E}">
        <p14:creationId xmlns:p14="http://schemas.microsoft.com/office/powerpoint/2010/main" val="20368376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B45BD54-D254-4322-AF58-CAE8257A3F82}"/>
              </a:ext>
            </a:extLst>
          </p:cNvPr>
          <p:cNvSpPr/>
          <p:nvPr/>
        </p:nvSpPr>
        <p:spPr>
          <a:xfrm>
            <a:off x="0" y="0"/>
            <a:ext cx="4710545"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F10DB2E3-BEBB-417E-9A38-25C15BFBA35A}"/>
              </a:ext>
            </a:extLst>
          </p:cNvPr>
          <p:cNvSpPr/>
          <p:nvPr/>
        </p:nvSpPr>
        <p:spPr>
          <a:xfrm>
            <a:off x="3579669" y="198650"/>
            <a:ext cx="8409707" cy="6433806"/>
          </a:xfrm>
          <a:prstGeom prst="rect">
            <a:avLst/>
          </a:prstGeom>
          <a:solidFill>
            <a:schemeClr val="bg1"/>
          </a:solidFill>
          <a:ln>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D263A75F-78DF-42A9-BC21-1C7D5E55C115}"/>
              </a:ext>
            </a:extLst>
          </p:cNvPr>
          <p:cNvPicPr>
            <a:picLocks noChangeAspect="1"/>
          </p:cNvPicPr>
          <p:nvPr/>
        </p:nvPicPr>
        <p:blipFill>
          <a:blip r:embed="rId2">
            <a:biLevel thresh="25000"/>
            <a:extLst>
              <a:ext uri="{28A0092B-C50C-407E-A947-70E740481C1C}">
                <a14:useLocalDpi xmlns:a14="http://schemas.microsoft.com/office/drawing/2010/main" val="0"/>
              </a:ext>
            </a:extLst>
          </a:blip>
          <a:stretch>
            <a:fillRect/>
          </a:stretch>
        </p:blipFill>
        <p:spPr>
          <a:xfrm>
            <a:off x="452427" y="2435170"/>
            <a:ext cx="2650991" cy="1213895"/>
          </a:xfrm>
          <a:prstGeom prst="rect">
            <a:avLst/>
          </a:prstGeom>
        </p:spPr>
      </p:pic>
      <p:sp>
        <p:nvSpPr>
          <p:cNvPr id="10" name="Rectangle 9">
            <a:extLst>
              <a:ext uri="{FF2B5EF4-FFF2-40B4-BE49-F238E27FC236}">
                <a16:creationId xmlns:a16="http://schemas.microsoft.com/office/drawing/2014/main" id="{2B1FEF01-CFDC-4705-BBAE-88BD256BEE19}"/>
              </a:ext>
            </a:extLst>
          </p:cNvPr>
          <p:cNvSpPr/>
          <p:nvPr/>
        </p:nvSpPr>
        <p:spPr>
          <a:xfrm>
            <a:off x="11194473" y="6359236"/>
            <a:ext cx="775853" cy="249382"/>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latin typeface="Segoe UI" panose="020B0502040204020203" pitchFamily="34" charset="0"/>
                <a:ea typeface="Segoe UI" panose="020B0502040204020203" pitchFamily="34" charset="0"/>
                <a:cs typeface="Segoe UI" panose="020B0502040204020203" pitchFamily="34" charset="0"/>
              </a:rPr>
              <a:t>Manage</a:t>
            </a:r>
          </a:p>
        </p:txBody>
      </p:sp>
      <p:sp>
        <p:nvSpPr>
          <p:cNvPr id="11" name="Rectangle 10">
            <a:extLst>
              <a:ext uri="{FF2B5EF4-FFF2-40B4-BE49-F238E27FC236}">
                <a16:creationId xmlns:a16="http://schemas.microsoft.com/office/drawing/2014/main" id="{776D622D-9BE6-4C9D-8064-B078A5E909E2}"/>
              </a:ext>
            </a:extLst>
          </p:cNvPr>
          <p:cNvSpPr/>
          <p:nvPr/>
        </p:nvSpPr>
        <p:spPr>
          <a:xfrm>
            <a:off x="10401669" y="6359236"/>
            <a:ext cx="775853" cy="249382"/>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latin typeface="Segoe UI" panose="020B0502040204020203" pitchFamily="34" charset="0"/>
                <a:ea typeface="Segoe UI" panose="020B0502040204020203" pitchFamily="34" charset="0"/>
                <a:cs typeface="Segoe UI" panose="020B0502040204020203" pitchFamily="34" charset="0"/>
              </a:rPr>
              <a:t>Implement</a:t>
            </a:r>
          </a:p>
        </p:txBody>
      </p:sp>
      <p:sp>
        <p:nvSpPr>
          <p:cNvPr id="12" name="Rectangle 11">
            <a:extLst>
              <a:ext uri="{FF2B5EF4-FFF2-40B4-BE49-F238E27FC236}">
                <a16:creationId xmlns:a16="http://schemas.microsoft.com/office/drawing/2014/main" id="{7B9C8AFD-31CF-44B5-815D-F706827DA94E}"/>
              </a:ext>
            </a:extLst>
          </p:cNvPr>
          <p:cNvSpPr/>
          <p:nvPr/>
        </p:nvSpPr>
        <p:spPr>
          <a:xfrm>
            <a:off x="9608865" y="6359236"/>
            <a:ext cx="775853" cy="249382"/>
          </a:xfrm>
          <a:prstGeom prst="rect">
            <a:avLst/>
          </a:prstGeom>
          <a:solidFill>
            <a:srgbClr val="33CC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latin typeface="Segoe UI" panose="020B0502040204020203" pitchFamily="34" charset="0"/>
                <a:ea typeface="Segoe UI" panose="020B0502040204020203" pitchFamily="34" charset="0"/>
                <a:cs typeface="Segoe UI" panose="020B0502040204020203" pitchFamily="34" charset="0"/>
              </a:rPr>
              <a:t>Advise</a:t>
            </a:r>
          </a:p>
        </p:txBody>
      </p:sp>
      <p:sp>
        <p:nvSpPr>
          <p:cNvPr id="13" name="Rectangle 12">
            <a:extLst>
              <a:ext uri="{FF2B5EF4-FFF2-40B4-BE49-F238E27FC236}">
                <a16:creationId xmlns:a16="http://schemas.microsoft.com/office/drawing/2014/main" id="{CCB5F93B-4C98-41CB-94D6-75C066006312}"/>
              </a:ext>
            </a:extLst>
          </p:cNvPr>
          <p:cNvSpPr/>
          <p:nvPr/>
        </p:nvSpPr>
        <p:spPr>
          <a:xfrm>
            <a:off x="8816061" y="6359236"/>
            <a:ext cx="775853" cy="24938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latin typeface="Segoe UI" panose="020B0502040204020203" pitchFamily="34" charset="0"/>
                <a:ea typeface="Segoe UI" panose="020B0502040204020203" pitchFamily="34" charset="0"/>
                <a:cs typeface="Segoe UI" panose="020B0502040204020203" pitchFamily="34" charset="0"/>
              </a:rPr>
              <a:t>Educate</a:t>
            </a:r>
          </a:p>
        </p:txBody>
      </p:sp>
      <p:pic>
        <p:nvPicPr>
          <p:cNvPr id="14" name="Picture 13">
            <a:extLst>
              <a:ext uri="{FF2B5EF4-FFF2-40B4-BE49-F238E27FC236}">
                <a16:creationId xmlns:a16="http://schemas.microsoft.com/office/drawing/2014/main" id="{0F325318-E234-4F36-8B87-16BA513E58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62724" y="5082520"/>
            <a:ext cx="1724772" cy="496382"/>
          </a:xfrm>
          <a:prstGeom prst="rect">
            <a:avLst/>
          </a:prstGeom>
        </p:spPr>
      </p:pic>
      <p:pic>
        <p:nvPicPr>
          <p:cNvPr id="15" name="Picture 14">
            <a:extLst>
              <a:ext uri="{FF2B5EF4-FFF2-40B4-BE49-F238E27FC236}">
                <a16:creationId xmlns:a16="http://schemas.microsoft.com/office/drawing/2014/main" id="{33C151AA-4A07-419B-9ED6-CEF6AC61C13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99516" y="4978669"/>
            <a:ext cx="2166937" cy="704084"/>
          </a:xfrm>
          <a:prstGeom prst="rect">
            <a:avLst/>
          </a:prstGeom>
        </p:spPr>
      </p:pic>
      <p:sp>
        <p:nvSpPr>
          <p:cNvPr id="2" name="Title 1">
            <a:extLst>
              <a:ext uri="{FF2B5EF4-FFF2-40B4-BE49-F238E27FC236}">
                <a16:creationId xmlns:a16="http://schemas.microsoft.com/office/drawing/2014/main" id="{357F1B1E-B7D1-4F84-BC64-4CE0DB37DA10}"/>
              </a:ext>
            </a:extLst>
          </p:cNvPr>
          <p:cNvSpPr>
            <a:spLocks noGrp="1"/>
          </p:cNvSpPr>
          <p:nvPr>
            <p:ph type="ctrTitle"/>
          </p:nvPr>
        </p:nvSpPr>
        <p:spPr>
          <a:xfrm>
            <a:off x="3778624" y="1574538"/>
            <a:ext cx="8001000" cy="1701519"/>
          </a:xfrm>
        </p:spPr>
        <p:txBody>
          <a:bodyPr anchor="ctr">
            <a:normAutofit/>
          </a:bodyPr>
          <a:lstStyle>
            <a:lvl1pPr algn="ctr">
              <a:defRPr sz="4000">
                <a:solidFill>
                  <a:schemeClr val="tx1">
                    <a:lumMod val="50000"/>
                    <a:lumOff val="50000"/>
                  </a:schemeClr>
                </a:solidFill>
                <a:latin typeface="Trebuchet MS" panose="020B0603020202020204" pitchFamily="34" charset="0"/>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EE486D6E-6BA8-4C52-924A-59253267AF57}"/>
              </a:ext>
            </a:extLst>
          </p:cNvPr>
          <p:cNvSpPr>
            <a:spLocks noGrp="1"/>
          </p:cNvSpPr>
          <p:nvPr>
            <p:ph type="subTitle" idx="1"/>
          </p:nvPr>
        </p:nvSpPr>
        <p:spPr>
          <a:xfrm>
            <a:off x="3778624" y="3602038"/>
            <a:ext cx="8001000" cy="806816"/>
          </a:xfrm>
        </p:spPr>
        <p:txBody>
          <a:bodyPr anchor="ctr"/>
          <a:lstStyle>
            <a:lvl1pPr marL="0" indent="0" algn="ctr">
              <a:buNone/>
              <a:defRPr sz="2400">
                <a:solidFill>
                  <a:srgbClr val="0070C0"/>
                </a:solidFill>
                <a:latin typeface="Trebuchet MS" panose="020B0603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D3A3C5C8-6BE2-42E9-8B5A-2ED21D041198}"/>
              </a:ext>
            </a:extLst>
          </p:cNvPr>
          <p:cNvSpPr>
            <a:spLocks noGrp="1"/>
          </p:cNvSpPr>
          <p:nvPr>
            <p:ph type="dt" sz="half" idx="10"/>
          </p:nvPr>
        </p:nvSpPr>
        <p:spPr/>
        <p:txBody>
          <a:bodyPr/>
          <a:lstStyle/>
          <a:p>
            <a:fld id="{D2474CCF-98B4-411A-8810-C31E8C29E19B}" type="datetimeFigureOut">
              <a:rPr lang="en-US" smtClean="0"/>
              <a:t>11/9/2022</a:t>
            </a:fld>
            <a:endParaRPr lang="en-US"/>
          </a:p>
        </p:txBody>
      </p:sp>
      <p:sp>
        <p:nvSpPr>
          <p:cNvPr id="5" name="Footer Placeholder 4">
            <a:extLst>
              <a:ext uri="{FF2B5EF4-FFF2-40B4-BE49-F238E27FC236}">
                <a16:creationId xmlns:a16="http://schemas.microsoft.com/office/drawing/2014/main" id="{5318EDC7-CDC2-4407-9F8F-C0CEAA40096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6F695F3-58FF-4760-B1DC-C5025EA66D87}"/>
              </a:ext>
            </a:extLst>
          </p:cNvPr>
          <p:cNvSpPr>
            <a:spLocks noGrp="1"/>
          </p:cNvSpPr>
          <p:nvPr>
            <p:ph type="sldNum" sz="quarter" idx="12"/>
          </p:nvPr>
        </p:nvSpPr>
        <p:spPr/>
        <p:txBody>
          <a:bodyPr/>
          <a:lstStyle/>
          <a:p>
            <a:fld id="{A1FD0E78-183D-4F7D-A18B-8A4BED7B6988}" type="slidenum">
              <a:rPr lang="en-US" smtClean="0"/>
              <a:t>‹#›</a:t>
            </a:fld>
            <a:endParaRPr lang="en-US"/>
          </a:p>
        </p:txBody>
      </p:sp>
      <p:cxnSp>
        <p:nvCxnSpPr>
          <p:cNvPr id="17" name="Straight Connector 16">
            <a:extLst>
              <a:ext uri="{FF2B5EF4-FFF2-40B4-BE49-F238E27FC236}">
                <a16:creationId xmlns:a16="http://schemas.microsoft.com/office/drawing/2014/main" id="{70565CEE-49E5-468C-A0B4-83E886C61D84}"/>
              </a:ext>
            </a:extLst>
          </p:cNvPr>
          <p:cNvCxnSpPr/>
          <p:nvPr/>
        </p:nvCxnSpPr>
        <p:spPr>
          <a:xfrm>
            <a:off x="3778624" y="3602038"/>
            <a:ext cx="8001000" cy="0"/>
          </a:xfrm>
          <a:prstGeom prst="line">
            <a:avLst/>
          </a:prstGeom>
        </p:spPr>
        <p:style>
          <a:lnRef idx="1">
            <a:schemeClr val="accent1"/>
          </a:lnRef>
          <a:fillRef idx="0">
            <a:schemeClr val="accent1"/>
          </a:fillRef>
          <a:effectRef idx="0">
            <a:schemeClr val="accent1"/>
          </a:effectRef>
          <a:fontRef idx="minor">
            <a:schemeClr val="tx1"/>
          </a:fontRef>
        </p:style>
      </p:cxnSp>
      <p:sp>
        <p:nvSpPr>
          <p:cNvPr id="18" name="Freeform: Shape 17">
            <a:extLst>
              <a:ext uri="{FF2B5EF4-FFF2-40B4-BE49-F238E27FC236}">
                <a16:creationId xmlns:a16="http://schemas.microsoft.com/office/drawing/2014/main" id="{740C7E80-A24C-4396-B051-437EF1D79AB8}"/>
              </a:ext>
            </a:extLst>
          </p:cNvPr>
          <p:cNvSpPr/>
          <p:nvPr/>
        </p:nvSpPr>
        <p:spPr>
          <a:xfrm>
            <a:off x="7968342" y="4876803"/>
            <a:ext cx="2032000" cy="870858"/>
          </a:xfrm>
          <a:custGeom>
            <a:avLst/>
            <a:gdLst>
              <a:gd name="connsiteX0" fmla="*/ 1959429 w 2032000"/>
              <a:gd name="connsiteY0" fmla="*/ 0 h 870858"/>
              <a:gd name="connsiteX1" fmla="*/ 0 w 2032000"/>
              <a:gd name="connsiteY1" fmla="*/ 0 h 870858"/>
              <a:gd name="connsiteX2" fmla="*/ 0 w 2032000"/>
              <a:gd name="connsiteY2" fmla="*/ 870858 h 870858"/>
              <a:gd name="connsiteX3" fmla="*/ 2032000 w 2032000"/>
              <a:gd name="connsiteY3" fmla="*/ 870858 h 870858"/>
            </a:gdLst>
            <a:ahLst/>
            <a:cxnLst>
              <a:cxn ang="0">
                <a:pos x="connsiteX0" y="connsiteY0"/>
              </a:cxn>
              <a:cxn ang="0">
                <a:pos x="connsiteX1" y="connsiteY1"/>
              </a:cxn>
              <a:cxn ang="0">
                <a:pos x="connsiteX2" y="connsiteY2"/>
              </a:cxn>
              <a:cxn ang="0">
                <a:pos x="connsiteX3" y="connsiteY3"/>
              </a:cxn>
            </a:cxnLst>
            <a:rect l="l" t="t" r="r" b="b"/>
            <a:pathLst>
              <a:path w="2032000" h="870858">
                <a:moveTo>
                  <a:pt x="1959429" y="0"/>
                </a:moveTo>
                <a:lnTo>
                  <a:pt x="0" y="0"/>
                </a:lnTo>
                <a:lnTo>
                  <a:pt x="0" y="870858"/>
                </a:lnTo>
                <a:lnTo>
                  <a:pt x="2032000" y="870858"/>
                </a:lnTo>
              </a:path>
            </a:pathLst>
          </a:custGeom>
          <a:noFill/>
          <a:ln>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C52EBDC4-1E90-4F52-92F1-8C4F5999C539}"/>
              </a:ext>
            </a:extLst>
          </p:cNvPr>
          <p:cNvSpPr/>
          <p:nvPr/>
        </p:nvSpPr>
        <p:spPr>
          <a:xfrm rot="10800000">
            <a:off x="5849258" y="4876803"/>
            <a:ext cx="2032000" cy="870858"/>
          </a:xfrm>
          <a:custGeom>
            <a:avLst/>
            <a:gdLst>
              <a:gd name="connsiteX0" fmla="*/ 1959429 w 2032000"/>
              <a:gd name="connsiteY0" fmla="*/ 0 h 870858"/>
              <a:gd name="connsiteX1" fmla="*/ 0 w 2032000"/>
              <a:gd name="connsiteY1" fmla="*/ 0 h 870858"/>
              <a:gd name="connsiteX2" fmla="*/ 0 w 2032000"/>
              <a:gd name="connsiteY2" fmla="*/ 870858 h 870858"/>
              <a:gd name="connsiteX3" fmla="*/ 2032000 w 2032000"/>
              <a:gd name="connsiteY3" fmla="*/ 870858 h 870858"/>
            </a:gdLst>
            <a:ahLst/>
            <a:cxnLst>
              <a:cxn ang="0">
                <a:pos x="connsiteX0" y="connsiteY0"/>
              </a:cxn>
              <a:cxn ang="0">
                <a:pos x="connsiteX1" y="connsiteY1"/>
              </a:cxn>
              <a:cxn ang="0">
                <a:pos x="connsiteX2" y="connsiteY2"/>
              </a:cxn>
              <a:cxn ang="0">
                <a:pos x="connsiteX3" y="connsiteY3"/>
              </a:cxn>
            </a:cxnLst>
            <a:rect l="l" t="t" r="r" b="b"/>
            <a:pathLst>
              <a:path w="2032000" h="870858">
                <a:moveTo>
                  <a:pt x="1959429" y="0"/>
                </a:moveTo>
                <a:lnTo>
                  <a:pt x="0" y="0"/>
                </a:lnTo>
                <a:lnTo>
                  <a:pt x="0" y="870858"/>
                </a:lnTo>
                <a:lnTo>
                  <a:pt x="2032000" y="870858"/>
                </a:lnTo>
              </a:path>
            </a:pathLst>
          </a:custGeom>
          <a:noFill/>
          <a:ln>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375306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4B1346-0FB6-45C7-A96E-DBDDF4C7C06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C29AF55-8DB4-4235-B18B-7CA1658AEA7D}"/>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AF36DFF-55B4-41FE-BF5D-FC115ECB708B}"/>
              </a:ext>
            </a:extLst>
          </p:cNvPr>
          <p:cNvSpPr>
            <a:spLocks noGrp="1"/>
          </p:cNvSpPr>
          <p:nvPr>
            <p:ph type="dt" sz="half" idx="10"/>
          </p:nvPr>
        </p:nvSpPr>
        <p:spPr/>
        <p:txBody>
          <a:bodyPr/>
          <a:lstStyle/>
          <a:p>
            <a:fld id="{D2474CCF-98B4-411A-8810-C31E8C29E19B}" type="datetimeFigureOut">
              <a:rPr lang="en-US" smtClean="0"/>
              <a:t>11/9/2022</a:t>
            </a:fld>
            <a:endParaRPr lang="en-US"/>
          </a:p>
        </p:txBody>
      </p:sp>
      <p:sp>
        <p:nvSpPr>
          <p:cNvPr id="5" name="Footer Placeholder 4">
            <a:extLst>
              <a:ext uri="{FF2B5EF4-FFF2-40B4-BE49-F238E27FC236}">
                <a16:creationId xmlns:a16="http://schemas.microsoft.com/office/drawing/2014/main" id="{CB1B04A8-2C06-4BAA-A780-6380C576F99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A3476E6-F3EA-4F13-B40F-1978B532D33E}"/>
              </a:ext>
            </a:extLst>
          </p:cNvPr>
          <p:cNvSpPr>
            <a:spLocks noGrp="1"/>
          </p:cNvSpPr>
          <p:nvPr>
            <p:ph type="sldNum" sz="quarter" idx="12"/>
          </p:nvPr>
        </p:nvSpPr>
        <p:spPr/>
        <p:txBody>
          <a:bodyPr/>
          <a:lstStyle/>
          <a:p>
            <a:fld id="{A1FD0E78-183D-4F7D-A18B-8A4BED7B6988}" type="slidenum">
              <a:rPr lang="en-US" smtClean="0"/>
              <a:t>‹#›</a:t>
            </a:fld>
            <a:endParaRPr lang="en-US"/>
          </a:p>
        </p:txBody>
      </p:sp>
    </p:spTree>
    <p:extLst>
      <p:ext uri="{BB962C8B-B14F-4D97-AF65-F5344CB8AC3E}">
        <p14:creationId xmlns:p14="http://schemas.microsoft.com/office/powerpoint/2010/main" val="17385589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BDEE29A-7B74-4351-AF12-4B1C4A1C76B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03DBD61-8BBB-4413-B521-69C6BA2EBDB8}"/>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3B486CF-3404-43E2-AAB7-B052FC466837}"/>
              </a:ext>
            </a:extLst>
          </p:cNvPr>
          <p:cNvSpPr>
            <a:spLocks noGrp="1"/>
          </p:cNvSpPr>
          <p:nvPr>
            <p:ph type="dt" sz="half" idx="10"/>
          </p:nvPr>
        </p:nvSpPr>
        <p:spPr/>
        <p:txBody>
          <a:bodyPr/>
          <a:lstStyle/>
          <a:p>
            <a:fld id="{D2474CCF-98B4-411A-8810-C31E8C29E19B}" type="datetimeFigureOut">
              <a:rPr lang="en-US" smtClean="0"/>
              <a:t>11/9/2022</a:t>
            </a:fld>
            <a:endParaRPr lang="en-US"/>
          </a:p>
        </p:txBody>
      </p:sp>
      <p:sp>
        <p:nvSpPr>
          <p:cNvPr id="5" name="Footer Placeholder 4">
            <a:extLst>
              <a:ext uri="{FF2B5EF4-FFF2-40B4-BE49-F238E27FC236}">
                <a16:creationId xmlns:a16="http://schemas.microsoft.com/office/drawing/2014/main" id="{F37AE448-840B-441A-88AC-D0E89CE174B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3356B10-E457-4193-8E4C-4179814527ED}"/>
              </a:ext>
            </a:extLst>
          </p:cNvPr>
          <p:cNvSpPr>
            <a:spLocks noGrp="1"/>
          </p:cNvSpPr>
          <p:nvPr>
            <p:ph type="sldNum" sz="quarter" idx="12"/>
          </p:nvPr>
        </p:nvSpPr>
        <p:spPr/>
        <p:txBody>
          <a:bodyPr/>
          <a:lstStyle/>
          <a:p>
            <a:fld id="{A1FD0E78-183D-4F7D-A18B-8A4BED7B6988}" type="slidenum">
              <a:rPr lang="en-US" smtClean="0"/>
              <a:t>‹#›</a:t>
            </a:fld>
            <a:endParaRPr lang="en-US"/>
          </a:p>
        </p:txBody>
      </p:sp>
    </p:spTree>
    <p:extLst>
      <p:ext uri="{BB962C8B-B14F-4D97-AF65-F5344CB8AC3E}">
        <p14:creationId xmlns:p14="http://schemas.microsoft.com/office/powerpoint/2010/main" val="15060373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C48660-697D-4BB9-97F6-A5BB6C764668}"/>
              </a:ext>
            </a:extLst>
          </p:cNvPr>
          <p:cNvSpPr/>
          <p:nvPr/>
        </p:nvSpPr>
        <p:spPr>
          <a:xfrm>
            <a:off x="0" y="0"/>
            <a:ext cx="59574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BD0BE8EE-2EB2-435C-9D5A-AAA15842A36C}"/>
              </a:ext>
            </a:extLst>
          </p:cNvPr>
          <p:cNvSpPr/>
          <p:nvPr/>
        </p:nvSpPr>
        <p:spPr>
          <a:xfrm>
            <a:off x="207818" y="201706"/>
            <a:ext cx="11762508" cy="6433806"/>
          </a:xfrm>
          <a:prstGeom prst="rect">
            <a:avLst/>
          </a:prstGeom>
          <a:solidFill>
            <a:schemeClr val="bg1"/>
          </a:solidFill>
          <a:ln>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423355C8-5657-4103-B600-59803F24DBFF}"/>
              </a:ext>
            </a:extLst>
          </p:cNvPr>
          <p:cNvSpPr/>
          <p:nvPr/>
        </p:nvSpPr>
        <p:spPr>
          <a:xfrm>
            <a:off x="11194473" y="6359236"/>
            <a:ext cx="775853" cy="249382"/>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latin typeface="Segoe UI" panose="020B0502040204020203" pitchFamily="34" charset="0"/>
                <a:ea typeface="Segoe UI" panose="020B0502040204020203" pitchFamily="34" charset="0"/>
                <a:cs typeface="Segoe UI" panose="020B0502040204020203" pitchFamily="34" charset="0"/>
              </a:rPr>
              <a:t>Manage</a:t>
            </a:r>
          </a:p>
        </p:txBody>
      </p:sp>
      <p:sp>
        <p:nvSpPr>
          <p:cNvPr id="10" name="Rectangle 9">
            <a:extLst>
              <a:ext uri="{FF2B5EF4-FFF2-40B4-BE49-F238E27FC236}">
                <a16:creationId xmlns:a16="http://schemas.microsoft.com/office/drawing/2014/main" id="{CFF2C038-CD71-4DD5-AD56-49FB9C0E8AF6}"/>
              </a:ext>
            </a:extLst>
          </p:cNvPr>
          <p:cNvSpPr/>
          <p:nvPr/>
        </p:nvSpPr>
        <p:spPr>
          <a:xfrm>
            <a:off x="10401669" y="6359236"/>
            <a:ext cx="775853" cy="249382"/>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latin typeface="Segoe UI" panose="020B0502040204020203" pitchFamily="34" charset="0"/>
                <a:ea typeface="Segoe UI" panose="020B0502040204020203" pitchFamily="34" charset="0"/>
                <a:cs typeface="Segoe UI" panose="020B0502040204020203" pitchFamily="34" charset="0"/>
              </a:rPr>
              <a:t>Implement</a:t>
            </a:r>
          </a:p>
        </p:txBody>
      </p:sp>
      <p:sp>
        <p:nvSpPr>
          <p:cNvPr id="11" name="Rectangle 10">
            <a:extLst>
              <a:ext uri="{FF2B5EF4-FFF2-40B4-BE49-F238E27FC236}">
                <a16:creationId xmlns:a16="http://schemas.microsoft.com/office/drawing/2014/main" id="{D626EA1A-6BCF-4846-ABF3-498AD8F1EC82}"/>
              </a:ext>
            </a:extLst>
          </p:cNvPr>
          <p:cNvSpPr/>
          <p:nvPr/>
        </p:nvSpPr>
        <p:spPr>
          <a:xfrm>
            <a:off x="9608865" y="6359236"/>
            <a:ext cx="775853" cy="249382"/>
          </a:xfrm>
          <a:prstGeom prst="rect">
            <a:avLst/>
          </a:prstGeom>
          <a:solidFill>
            <a:srgbClr val="33CC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latin typeface="Segoe UI" panose="020B0502040204020203" pitchFamily="34" charset="0"/>
                <a:ea typeface="Segoe UI" panose="020B0502040204020203" pitchFamily="34" charset="0"/>
                <a:cs typeface="Segoe UI" panose="020B0502040204020203" pitchFamily="34" charset="0"/>
              </a:rPr>
              <a:t>Advise</a:t>
            </a:r>
          </a:p>
        </p:txBody>
      </p:sp>
      <p:sp>
        <p:nvSpPr>
          <p:cNvPr id="12" name="Rectangle 11">
            <a:extLst>
              <a:ext uri="{FF2B5EF4-FFF2-40B4-BE49-F238E27FC236}">
                <a16:creationId xmlns:a16="http://schemas.microsoft.com/office/drawing/2014/main" id="{E91F1E9A-33FE-49BA-B69E-30EA3CC61DB9}"/>
              </a:ext>
            </a:extLst>
          </p:cNvPr>
          <p:cNvSpPr/>
          <p:nvPr/>
        </p:nvSpPr>
        <p:spPr>
          <a:xfrm>
            <a:off x="8816061" y="6359236"/>
            <a:ext cx="775853" cy="24938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latin typeface="Segoe UI" panose="020B0502040204020203" pitchFamily="34" charset="0"/>
                <a:ea typeface="Segoe UI" panose="020B0502040204020203" pitchFamily="34" charset="0"/>
                <a:cs typeface="Segoe UI" panose="020B0502040204020203" pitchFamily="34" charset="0"/>
              </a:rPr>
              <a:t>Educate</a:t>
            </a:r>
          </a:p>
        </p:txBody>
      </p:sp>
      <p:pic>
        <p:nvPicPr>
          <p:cNvPr id="13" name="Picture 12">
            <a:extLst>
              <a:ext uri="{FF2B5EF4-FFF2-40B4-BE49-F238E27FC236}">
                <a16:creationId xmlns:a16="http://schemas.microsoft.com/office/drawing/2014/main" id="{B9CD68B3-2898-4D6B-B5C2-F62D51C485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92281" y="278160"/>
            <a:ext cx="2153769" cy="415804"/>
          </a:xfrm>
          <a:prstGeom prst="rect">
            <a:avLst/>
          </a:prstGeom>
        </p:spPr>
      </p:pic>
      <p:grpSp>
        <p:nvGrpSpPr>
          <p:cNvPr id="14" name="Group 13">
            <a:extLst>
              <a:ext uri="{FF2B5EF4-FFF2-40B4-BE49-F238E27FC236}">
                <a16:creationId xmlns:a16="http://schemas.microsoft.com/office/drawing/2014/main" id="{C4873B59-2742-4F87-99A9-E1AA8FCD8E50}"/>
              </a:ext>
            </a:extLst>
          </p:cNvPr>
          <p:cNvGrpSpPr/>
          <p:nvPr/>
        </p:nvGrpSpPr>
        <p:grpSpPr>
          <a:xfrm>
            <a:off x="9291457" y="4352078"/>
            <a:ext cx="2186521" cy="1954633"/>
            <a:chOff x="10020116" y="4405313"/>
            <a:chExt cx="1958686" cy="1750961"/>
          </a:xfrm>
        </p:grpSpPr>
        <p:pic>
          <p:nvPicPr>
            <p:cNvPr id="15" name="Picture 14">
              <a:extLst>
                <a:ext uri="{FF2B5EF4-FFF2-40B4-BE49-F238E27FC236}">
                  <a16:creationId xmlns:a16="http://schemas.microsoft.com/office/drawing/2014/main" id="{289441B2-4EF5-4599-887F-42F7A59ADD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37447" y="4441774"/>
              <a:ext cx="1724025" cy="1714500"/>
            </a:xfrm>
            <a:prstGeom prst="rect">
              <a:avLst/>
            </a:prstGeom>
          </p:spPr>
        </p:pic>
        <p:sp>
          <p:nvSpPr>
            <p:cNvPr id="16" name="Rectangle 15">
              <a:extLst>
                <a:ext uri="{FF2B5EF4-FFF2-40B4-BE49-F238E27FC236}">
                  <a16:creationId xmlns:a16="http://schemas.microsoft.com/office/drawing/2014/main" id="{C4F730E1-3FAD-4138-ACCA-276E0BBA031B}"/>
                </a:ext>
              </a:extLst>
            </p:cNvPr>
            <p:cNvSpPr/>
            <p:nvPr/>
          </p:nvSpPr>
          <p:spPr>
            <a:xfrm>
              <a:off x="10020116" y="4405313"/>
              <a:ext cx="1958686" cy="1750961"/>
            </a:xfrm>
            <a:prstGeom prst="rect">
              <a:avLst/>
            </a:prstGeom>
            <a:solidFill>
              <a:srgbClr val="FFFFFF">
                <a:alpha val="9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3F08D64F-302C-4B73-A9F2-946CA338260A}"/>
              </a:ext>
            </a:extLst>
          </p:cNvPr>
          <p:cNvSpPr>
            <a:spLocks noGrp="1"/>
          </p:cNvSpPr>
          <p:nvPr>
            <p:ph type="title"/>
          </p:nvPr>
        </p:nvSpPr>
        <p:spPr>
          <a:xfrm>
            <a:off x="353565" y="278160"/>
            <a:ext cx="9438716" cy="797605"/>
          </a:xfrm>
        </p:spPr>
        <p:txBody>
          <a:bodyPr>
            <a:normAutofit/>
          </a:bodyPr>
          <a:lstStyle>
            <a:lvl1pPr>
              <a:defRPr sz="2800">
                <a:solidFill>
                  <a:schemeClr val="bg1">
                    <a:lumMod val="50000"/>
                  </a:schemeClr>
                </a:solidFill>
                <a:latin typeface="Trebuchet MS" panose="020B0603020202020204" pitchFamily="34" charset="0"/>
              </a:defRPr>
            </a:lvl1pPr>
          </a:lstStyle>
          <a:p>
            <a:r>
              <a:rPr lang="en-US"/>
              <a:t>Click to edit Master title style</a:t>
            </a:r>
          </a:p>
        </p:txBody>
      </p:sp>
      <p:sp>
        <p:nvSpPr>
          <p:cNvPr id="3" name="Content Placeholder 2">
            <a:extLst>
              <a:ext uri="{FF2B5EF4-FFF2-40B4-BE49-F238E27FC236}">
                <a16:creationId xmlns:a16="http://schemas.microsoft.com/office/drawing/2014/main" id="{372EB2DC-2ADD-4476-921C-5457C12D154E}"/>
              </a:ext>
            </a:extLst>
          </p:cNvPr>
          <p:cNvSpPr>
            <a:spLocks noGrp="1"/>
          </p:cNvSpPr>
          <p:nvPr>
            <p:ph idx="1"/>
          </p:nvPr>
        </p:nvSpPr>
        <p:spPr>
          <a:xfrm>
            <a:off x="726724" y="1253331"/>
            <a:ext cx="11039452" cy="5053380"/>
          </a:xfrm>
        </p:spPr>
        <p:txBody>
          <a:bodyPr>
            <a:normAutofit/>
          </a:bodyPr>
          <a:lstStyle>
            <a:lvl1pPr>
              <a:defRPr sz="2400">
                <a:solidFill>
                  <a:schemeClr val="bg1">
                    <a:lumMod val="50000"/>
                  </a:schemeClr>
                </a:solidFill>
                <a:latin typeface="Trebuchet MS" panose="020B0603020202020204" pitchFamily="34" charset="0"/>
              </a:defRPr>
            </a:lvl1pPr>
            <a:lvl2pPr>
              <a:defRPr sz="2000">
                <a:solidFill>
                  <a:schemeClr val="bg1">
                    <a:lumMod val="50000"/>
                  </a:schemeClr>
                </a:solidFill>
                <a:latin typeface="Trebuchet MS" panose="020B0603020202020204" pitchFamily="34" charset="0"/>
              </a:defRPr>
            </a:lvl2pPr>
            <a:lvl3pPr>
              <a:defRPr sz="1800">
                <a:solidFill>
                  <a:schemeClr val="bg1">
                    <a:lumMod val="50000"/>
                  </a:schemeClr>
                </a:solidFill>
                <a:latin typeface="Trebuchet MS" panose="020B0603020202020204" pitchFamily="34" charset="0"/>
              </a:defRPr>
            </a:lvl3pPr>
            <a:lvl4pPr>
              <a:defRPr sz="1600">
                <a:solidFill>
                  <a:schemeClr val="bg1">
                    <a:lumMod val="50000"/>
                  </a:schemeClr>
                </a:solidFill>
                <a:latin typeface="Trebuchet MS" panose="020B0603020202020204" pitchFamily="34" charset="0"/>
              </a:defRPr>
            </a:lvl4pPr>
            <a:lvl5pPr>
              <a:defRPr sz="1600">
                <a:solidFill>
                  <a:schemeClr val="bg1">
                    <a:lumMod val="50000"/>
                  </a:schemeClr>
                </a:solidFill>
                <a:latin typeface="Trebuchet MS" panose="020B06030202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C68B0C41-3748-45BA-AC12-3356750D6CCC}"/>
              </a:ext>
            </a:extLst>
          </p:cNvPr>
          <p:cNvSpPr>
            <a:spLocks noGrp="1"/>
          </p:cNvSpPr>
          <p:nvPr>
            <p:ph type="dt" sz="half" idx="10"/>
          </p:nvPr>
        </p:nvSpPr>
        <p:spPr/>
        <p:txBody>
          <a:bodyPr/>
          <a:lstStyle/>
          <a:p>
            <a:fld id="{D2474CCF-98B4-411A-8810-C31E8C29E19B}" type="datetimeFigureOut">
              <a:rPr lang="en-US" smtClean="0"/>
              <a:t>11/9/2022</a:t>
            </a:fld>
            <a:endParaRPr lang="en-US"/>
          </a:p>
        </p:txBody>
      </p:sp>
      <p:sp>
        <p:nvSpPr>
          <p:cNvPr id="5" name="Footer Placeholder 4">
            <a:extLst>
              <a:ext uri="{FF2B5EF4-FFF2-40B4-BE49-F238E27FC236}">
                <a16:creationId xmlns:a16="http://schemas.microsoft.com/office/drawing/2014/main" id="{B2BC5298-80C2-435C-BE19-55A311B75B0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1E8E2F2-0AF5-4302-9483-8FB2AC4A12E3}"/>
              </a:ext>
            </a:extLst>
          </p:cNvPr>
          <p:cNvSpPr>
            <a:spLocks noGrp="1"/>
          </p:cNvSpPr>
          <p:nvPr>
            <p:ph type="sldNum" sz="quarter" idx="12"/>
          </p:nvPr>
        </p:nvSpPr>
        <p:spPr/>
        <p:txBody>
          <a:bodyPr/>
          <a:lstStyle/>
          <a:p>
            <a:fld id="{A1FD0E78-183D-4F7D-A18B-8A4BED7B6988}" type="slidenum">
              <a:rPr lang="en-US" smtClean="0"/>
              <a:t>‹#›</a:t>
            </a:fld>
            <a:endParaRPr lang="en-US"/>
          </a:p>
        </p:txBody>
      </p:sp>
    </p:spTree>
    <p:extLst>
      <p:ext uri="{BB962C8B-B14F-4D97-AF65-F5344CB8AC3E}">
        <p14:creationId xmlns:p14="http://schemas.microsoft.com/office/powerpoint/2010/main" val="41914526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D1C76EB-EFA3-4D98-BF85-9CBAD51246C3}"/>
              </a:ext>
            </a:extLst>
          </p:cNvPr>
          <p:cNvSpPr/>
          <p:nvPr/>
        </p:nvSpPr>
        <p:spPr>
          <a:xfrm>
            <a:off x="0" y="0"/>
            <a:ext cx="4710545"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70F9218A-B816-4B5F-A0BE-D0AAD688BCDE}"/>
              </a:ext>
            </a:extLst>
          </p:cNvPr>
          <p:cNvSpPr/>
          <p:nvPr/>
        </p:nvSpPr>
        <p:spPr>
          <a:xfrm>
            <a:off x="3579669" y="198650"/>
            <a:ext cx="8409707" cy="6433806"/>
          </a:xfrm>
          <a:prstGeom prst="rect">
            <a:avLst/>
          </a:prstGeom>
          <a:solidFill>
            <a:schemeClr val="bg1"/>
          </a:solidFill>
          <a:ln>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07792D18-2682-4285-9429-837643BCD1C7}"/>
              </a:ext>
            </a:extLst>
          </p:cNvPr>
          <p:cNvPicPr>
            <a:picLocks noChangeAspect="1"/>
          </p:cNvPicPr>
          <p:nvPr/>
        </p:nvPicPr>
        <p:blipFill>
          <a:blip r:embed="rId2">
            <a:biLevel thresh="25000"/>
            <a:extLst>
              <a:ext uri="{28A0092B-C50C-407E-A947-70E740481C1C}">
                <a14:useLocalDpi xmlns:a14="http://schemas.microsoft.com/office/drawing/2010/main" val="0"/>
              </a:ext>
            </a:extLst>
          </a:blip>
          <a:stretch>
            <a:fillRect/>
          </a:stretch>
        </p:blipFill>
        <p:spPr>
          <a:xfrm>
            <a:off x="452427" y="2435170"/>
            <a:ext cx="2650991" cy="1213895"/>
          </a:xfrm>
          <a:prstGeom prst="rect">
            <a:avLst/>
          </a:prstGeom>
        </p:spPr>
      </p:pic>
      <p:sp>
        <p:nvSpPr>
          <p:cNvPr id="10" name="Rectangle 9">
            <a:extLst>
              <a:ext uri="{FF2B5EF4-FFF2-40B4-BE49-F238E27FC236}">
                <a16:creationId xmlns:a16="http://schemas.microsoft.com/office/drawing/2014/main" id="{31E5457F-D05E-4FBC-AA16-B4542B833804}"/>
              </a:ext>
            </a:extLst>
          </p:cNvPr>
          <p:cNvSpPr/>
          <p:nvPr/>
        </p:nvSpPr>
        <p:spPr>
          <a:xfrm>
            <a:off x="11194473" y="6359236"/>
            <a:ext cx="775853" cy="249382"/>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latin typeface="Segoe UI" panose="020B0502040204020203" pitchFamily="34" charset="0"/>
                <a:ea typeface="Segoe UI" panose="020B0502040204020203" pitchFamily="34" charset="0"/>
                <a:cs typeface="Segoe UI" panose="020B0502040204020203" pitchFamily="34" charset="0"/>
              </a:rPr>
              <a:t>Manage</a:t>
            </a:r>
          </a:p>
        </p:txBody>
      </p:sp>
      <p:sp>
        <p:nvSpPr>
          <p:cNvPr id="11" name="Rectangle 10">
            <a:extLst>
              <a:ext uri="{FF2B5EF4-FFF2-40B4-BE49-F238E27FC236}">
                <a16:creationId xmlns:a16="http://schemas.microsoft.com/office/drawing/2014/main" id="{3D20450F-F92F-43A7-B557-0485260B48EC}"/>
              </a:ext>
            </a:extLst>
          </p:cNvPr>
          <p:cNvSpPr/>
          <p:nvPr/>
        </p:nvSpPr>
        <p:spPr>
          <a:xfrm>
            <a:off x="10401669" y="6359236"/>
            <a:ext cx="775853" cy="249382"/>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latin typeface="Segoe UI" panose="020B0502040204020203" pitchFamily="34" charset="0"/>
                <a:ea typeface="Segoe UI" panose="020B0502040204020203" pitchFamily="34" charset="0"/>
                <a:cs typeface="Segoe UI" panose="020B0502040204020203" pitchFamily="34" charset="0"/>
              </a:rPr>
              <a:t>Implement</a:t>
            </a:r>
          </a:p>
        </p:txBody>
      </p:sp>
      <p:sp>
        <p:nvSpPr>
          <p:cNvPr id="12" name="Rectangle 11">
            <a:extLst>
              <a:ext uri="{FF2B5EF4-FFF2-40B4-BE49-F238E27FC236}">
                <a16:creationId xmlns:a16="http://schemas.microsoft.com/office/drawing/2014/main" id="{20D495CD-0755-4CD0-952C-38FDFD818912}"/>
              </a:ext>
            </a:extLst>
          </p:cNvPr>
          <p:cNvSpPr/>
          <p:nvPr/>
        </p:nvSpPr>
        <p:spPr>
          <a:xfrm>
            <a:off x="9608865" y="6359236"/>
            <a:ext cx="775853" cy="249382"/>
          </a:xfrm>
          <a:prstGeom prst="rect">
            <a:avLst/>
          </a:prstGeom>
          <a:solidFill>
            <a:srgbClr val="33CC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latin typeface="Segoe UI" panose="020B0502040204020203" pitchFamily="34" charset="0"/>
                <a:ea typeface="Segoe UI" panose="020B0502040204020203" pitchFamily="34" charset="0"/>
                <a:cs typeface="Segoe UI" panose="020B0502040204020203" pitchFamily="34" charset="0"/>
              </a:rPr>
              <a:t>Advise</a:t>
            </a:r>
          </a:p>
        </p:txBody>
      </p:sp>
      <p:sp>
        <p:nvSpPr>
          <p:cNvPr id="13" name="Rectangle 12">
            <a:extLst>
              <a:ext uri="{FF2B5EF4-FFF2-40B4-BE49-F238E27FC236}">
                <a16:creationId xmlns:a16="http://schemas.microsoft.com/office/drawing/2014/main" id="{F756530E-6471-4A98-9409-D28702635498}"/>
              </a:ext>
            </a:extLst>
          </p:cNvPr>
          <p:cNvSpPr/>
          <p:nvPr/>
        </p:nvSpPr>
        <p:spPr>
          <a:xfrm>
            <a:off x="8816061" y="6359236"/>
            <a:ext cx="775853" cy="24938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latin typeface="Segoe UI" panose="020B0502040204020203" pitchFamily="34" charset="0"/>
                <a:ea typeface="Segoe UI" panose="020B0502040204020203" pitchFamily="34" charset="0"/>
                <a:cs typeface="Segoe UI" panose="020B0502040204020203" pitchFamily="34" charset="0"/>
              </a:rPr>
              <a:t>Educate</a:t>
            </a:r>
          </a:p>
        </p:txBody>
      </p:sp>
      <p:sp>
        <p:nvSpPr>
          <p:cNvPr id="2" name="Title 1">
            <a:extLst>
              <a:ext uri="{FF2B5EF4-FFF2-40B4-BE49-F238E27FC236}">
                <a16:creationId xmlns:a16="http://schemas.microsoft.com/office/drawing/2014/main" id="{54E16744-0EC5-4409-8030-9D707EE1A1D6}"/>
              </a:ext>
            </a:extLst>
          </p:cNvPr>
          <p:cNvSpPr>
            <a:spLocks noGrp="1"/>
          </p:cNvSpPr>
          <p:nvPr>
            <p:ph type="title"/>
          </p:nvPr>
        </p:nvSpPr>
        <p:spPr>
          <a:xfrm>
            <a:off x="3744686" y="1709739"/>
            <a:ext cx="7602764" cy="1892300"/>
          </a:xfrm>
        </p:spPr>
        <p:txBody>
          <a:bodyPr anchor="ctr"/>
          <a:lstStyle>
            <a:lvl1pPr algn="ctr">
              <a:defRPr sz="4000">
                <a:solidFill>
                  <a:schemeClr val="bg1">
                    <a:lumMod val="50000"/>
                  </a:schemeClr>
                </a:solidFill>
                <a:latin typeface="Trebuchet MS" panose="020B0603020202020204" pitchFamily="34" charset="0"/>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98CF225-F19A-40FE-9134-ADAC53A2CB8E}"/>
              </a:ext>
            </a:extLst>
          </p:cNvPr>
          <p:cNvSpPr>
            <a:spLocks noGrp="1"/>
          </p:cNvSpPr>
          <p:nvPr>
            <p:ph type="body" idx="1"/>
          </p:nvPr>
        </p:nvSpPr>
        <p:spPr>
          <a:xfrm>
            <a:off x="3744686" y="3649066"/>
            <a:ext cx="7602764" cy="980992"/>
          </a:xfrm>
        </p:spPr>
        <p:txBody>
          <a:bodyPr anchor="ctr">
            <a:normAutofit/>
          </a:bodyPr>
          <a:lstStyle>
            <a:lvl1pPr marL="0" indent="0" algn="ctr">
              <a:buNone/>
              <a:defRPr sz="2000">
                <a:solidFill>
                  <a:srgbClr val="0070C0"/>
                </a:solidFill>
                <a:latin typeface="Trebuchet MS" panose="020B0603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E6052890-A463-40F0-8781-AB9ECF34701B}"/>
              </a:ext>
            </a:extLst>
          </p:cNvPr>
          <p:cNvSpPr>
            <a:spLocks noGrp="1"/>
          </p:cNvSpPr>
          <p:nvPr>
            <p:ph type="dt" sz="half" idx="10"/>
          </p:nvPr>
        </p:nvSpPr>
        <p:spPr/>
        <p:txBody>
          <a:bodyPr/>
          <a:lstStyle/>
          <a:p>
            <a:fld id="{D2474CCF-98B4-411A-8810-C31E8C29E19B}" type="datetimeFigureOut">
              <a:rPr lang="en-US" smtClean="0"/>
              <a:t>11/9/2022</a:t>
            </a:fld>
            <a:endParaRPr lang="en-US"/>
          </a:p>
        </p:txBody>
      </p:sp>
      <p:sp>
        <p:nvSpPr>
          <p:cNvPr id="5" name="Footer Placeholder 4">
            <a:extLst>
              <a:ext uri="{FF2B5EF4-FFF2-40B4-BE49-F238E27FC236}">
                <a16:creationId xmlns:a16="http://schemas.microsoft.com/office/drawing/2014/main" id="{4B4EBFC2-28E7-4B50-9949-2BDA85E26B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0C98516-7864-4AE1-84EA-04757DF14368}"/>
              </a:ext>
            </a:extLst>
          </p:cNvPr>
          <p:cNvSpPr>
            <a:spLocks noGrp="1"/>
          </p:cNvSpPr>
          <p:nvPr>
            <p:ph type="sldNum" sz="quarter" idx="12"/>
          </p:nvPr>
        </p:nvSpPr>
        <p:spPr/>
        <p:txBody>
          <a:bodyPr/>
          <a:lstStyle/>
          <a:p>
            <a:fld id="{A1FD0E78-183D-4F7D-A18B-8A4BED7B6988}" type="slidenum">
              <a:rPr lang="en-US" smtClean="0"/>
              <a:t>‹#›</a:t>
            </a:fld>
            <a:endParaRPr lang="en-US"/>
          </a:p>
        </p:txBody>
      </p:sp>
      <p:cxnSp>
        <p:nvCxnSpPr>
          <p:cNvPr id="14" name="Straight Connector 13">
            <a:extLst>
              <a:ext uri="{FF2B5EF4-FFF2-40B4-BE49-F238E27FC236}">
                <a16:creationId xmlns:a16="http://schemas.microsoft.com/office/drawing/2014/main" id="{709AA055-0DD5-4F16-B6C2-4900CC928098}"/>
              </a:ext>
            </a:extLst>
          </p:cNvPr>
          <p:cNvCxnSpPr/>
          <p:nvPr/>
        </p:nvCxnSpPr>
        <p:spPr>
          <a:xfrm>
            <a:off x="3778624" y="3602038"/>
            <a:ext cx="80010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531812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8ED813-B8D0-48D3-B71C-48DF5BDC9A90}"/>
              </a:ext>
            </a:extLst>
          </p:cNvPr>
          <p:cNvSpPr/>
          <p:nvPr/>
        </p:nvSpPr>
        <p:spPr>
          <a:xfrm>
            <a:off x="0" y="0"/>
            <a:ext cx="471714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FDF0879C-37D2-4E04-A609-4FEBD2EB69A2}"/>
              </a:ext>
            </a:extLst>
          </p:cNvPr>
          <p:cNvSpPr/>
          <p:nvPr/>
        </p:nvSpPr>
        <p:spPr>
          <a:xfrm>
            <a:off x="207818" y="201706"/>
            <a:ext cx="11762508" cy="6433806"/>
          </a:xfrm>
          <a:prstGeom prst="rect">
            <a:avLst/>
          </a:prstGeom>
          <a:solidFill>
            <a:schemeClr val="bg1"/>
          </a:solidFill>
          <a:ln>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4C859E1-EF9A-419B-B3AC-AEA4B510D174}"/>
              </a:ext>
            </a:extLst>
          </p:cNvPr>
          <p:cNvSpPr/>
          <p:nvPr/>
        </p:nvSpPr>
        <p:spPr>
          <a:xfrm>
            <a:off x="11194473" y="6359236"/>
            <a:ext cx="775853" cy="249382"/>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latin typeface="Segoe UI" panose="020B0502040204020203" pitchFamily="34" charset="0"/>
                <a:ea typeface="Segoe UI" panose="020B0502040204020203" pitchFamily="34" charset="0"/>
                <a:cs typeface="Segoe UI" panose="020B0502040204020203" pitchFamily="34" charset="0"/>
              </a:rPr>
              <a:t>Manage</a:t>
            </a:r>
          </a:p>
        </p:txBody>
      </p:sp>
      <p:sp>
        <p:nvSpPr>
          <p:cNvPr id="11" name="Rectangle 10">
            <a:extLst>
              <a:ext uri="{FF2B5EF4-FFF2-40B4-BE49-F238E27FC236}">
                <a16:creationId xmlns:a16="http://schemas.microsoft.com/office/drawing/2014/main" id="{D14C3DBE-5B2C-4C2D-8079-CF803A046CD5}"/>
              </a:ext>
            </a:extLst>
          </p:cNvPr>
          <p:cNvSpPr/>
          <p:nvPr/>
        </p:nvSpPr>
        <p:spPr>
          <a:xfrm>
            <a:off x="10401669" y="6359236"/>
            <a:ext cx="775853" cy="249382"/>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latin typeface="Segoe UI" panose="020B0502040204020203" pitchFamily="34" charset="0"/>
                <a:ea typeface="Segoe UI" panose="020B0502040204020203" pitchFamily="34" charset="0"/>
                <a:cs typeface="Segoe UI" panose="020B0502040204020203" pitchFamily="34" charset="0"/>
              </a:rPr>
              <a:t>Implement</a:t>
            </a:r>
          </a:p>
        </p:txBody>
      </p:sp>
      <p:sp>
        <p:nvSpPr>
          <p:cNvPr id="12" name="Rectangle 11">
            <a:extLst>
              <a:ext uri="{FF2B5EF4-FFF2-40B4-BE49-F238E27FC236}">
                <a16:creationId xmlns:a16="http://schemas.microsoft.com/office/drawing/2014/main" id="{ECE1258E-5E7B-49D9-AB2A-3FCE6F2AE3D9}"/>
              </a:ext>
            </a:extLst>
          </p:cNvPr>
          <p:cNvSpPr/>
          <p:nvPr/>
        </p:nvSpPr>
        <p:spPr>
          <a:xfrm>
            <a:off x="9608865" y="6359236"/>
            <a:ext cx="775853" cy="249382"/>
          </a:xfrm>
          <a:prstGeom prst="rect">
            <a:avLst/>
          </a:prstGeom>
          <a:solidFill>
            <a:srgbClr val="33CC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latin typeface="Segoe UI" panose="020B0502040204020203" pitchFamily="34" charset="0"/>
                <a:ea typeface="Segoe UI" panose="020B0502040204020203" pitchFamily="34" charset="0"/>
                <a:cs typeface="Segoe UI" panose="020B0502040204020203" pitchFamily="34" charset="0"/>
              </a:rPr>
              <a:t>Advise</a:t>
            </a:r>
          </a:p>
        </p:txBody>
      </p:sp>
      <p:sp>
        <p:nvSpPr>
          <p:cNvPr id="13" name="Rectangle 12">
            <a:extLst>
              <a:ext uri="{FF2B5EF4-FFF2-40B4-BE49-F238E27FC236}">
                <a16:creationId xmlns:a16="http://schemas.microsoft.com/office/drawing/2014/main" id="{EF2A0B40-AB4B-42CA-AD19-364DF8432A34}"/>
              </a:ext>
            </a:extLst>
          </p:cNvPr>
          <p:cNvSpPr/>
          <p:nvPr/>
        </p:nvSpPr>
        <p:spPr>
          <a:xfrm>
            <a:off x="8816061" y="6359236"/>
            <a:ext cx="775853" cy="24938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latin typeface="Segoe UI" panose="020B0502040204020203" pitchFamily="34" charset="0"/>
                <a:ea typeface="Segoe UI" panose="020B0502040204020203" pitchFamily="34" charset="0"/>
                <a:cs typeface="Segoe UI" panose="020B0502040204020203" pitchFamily="34" charset="0"/>
              </a:rPr>
              <a:t>Educate</a:t>
            </a:r>
          </a:p>
        </p:txBody>
      </p:sp>
      <p:pic>
        <p:nvPicPr>
          <p:cNvPr id="14" name="Picture 13">
            <a:extLst>
              <a:ext uri="{FF2B5EF4-FFF2-40B4-BE49-F238E27FC236}">
                <a16:creationId xmlns:a16="http://schemas.microsoft.com/office/drawing/2014/main" id="{5ACF1E32-F9E6-49E7-B655-4856AC619B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92281" y="278160"/>
            <a:ext cx="2153769" cy="415804"/>
          </a:xfrm>
          <a:prstGeom prst="rect">
            <a:avLst/>
          </a:prstGeom>
        </p:spPr>
      </p:pic>
      <p:sp>
        <p:nvSpPr>
          <p:cNvPr id="2" name="Title 1">
            <a:extLst>
              <a:ext uri="{FF2B5EF4-FFF2-40B4-BE49-F238E27FC236}">
                <a16:creationId xmlns:a16="http://schemas.microsoft.com/office/drawing/2014/main" id="{F3355067-D68C-4E9D-814B-94F341ACA83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7E56A77-566F-415D-85B3-C170D979EF12}"/>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022F81A-5D76-4DBF-9DF9-92CD90E7067D}"/>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1F8005-F81C-45EB-B6F5-872E765EC87A}"/>
              </a:ext>
            </a:extLst>
          </p:cNvPr>
          <p:cNvSpPr>
            <a:spLocks noGrp="1"/>
          </p:cNvSpPr>
          <p:nvPr>
            <p:ph type="dt" sz="half" idx="10"/>
          </p:nvPr>
        </p:nvSpPr>
        <p:spPr/>
        <p:txBody>
          <a:bodyPr/>
          <a:lstStyle/>
          <a:p>
            <a:fld id="{D2474CCF-98B4-411A-8810-C31E8C29E19B}" type="datetimeFigureOut">
              <a:rPr lang="en-US" smtClean="0"/>
              <a:t>11/9/2022</a:t>
            </a:fld>
            <a:endParaRPr lang="en-US"/>
          </a:p>
        </p:txBody>
      </p:sp>
      <p:sp>
        <p:nvSpPr>
          <p:cNvPr id="6" name="Footer Placeholder 5">
            <a:extLst>
              <a:ext uri="{FF2B5EF4-FFF2-40B4-BE49-F238E27FC236}">
                <a16:creationId xmlns:a16="http://schemas.microsoft.com/office/drawing/2014/main" id="{2062E53F-F0E3-4A6E-B3B1-F5491F54889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8B69BF3-2B4A-42F7-B934-99F11627F82D}"/>
              </a:ext>
            </a:extLst>
          </p:cNvPr>
          <p:cNvSpPr>
            <a:spLocks noGrp="1"/>
          </p:cNvSpPr>
          <p:nvPr>
            <p:ph type="sldNum" sz="quarter" idx="12"/>
          </p:nvPr>
        </p:nvSpPr>
        <p:spPr/>
        <p:txBody>
          <a:bodyPr/>
          <a:lstStyle/>
          <a:p>
            <a:fld id="{A1FD0E78-183D-4F7D-A18B-8A4BED7B6988}" type="slidenum">
              <a:rPr lang="en-US" smtClean="0"/>
              <a:t>‹#›</a:t>
            </a:fld>
            <a:endParaRPr lang="en-US"/>
          </a:p>
        </p:txBody>
      </p:sp>
    </p:spTree>
    <p:extLst>
      <p:ext uri="{BB962C8B-B14F-4D97-AF65-F5344CB8AC3E}">
        <p14:creationId xmlns:p14="http://schemas.microsoft.com/office/powerpoint/2010/main" val="28385396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894546B-A81A-48D4-B4C5-7E2E6285F424}"/>
              </a:ext>
            </a:extLst>
          </p:cNvPr>
          <p:cNvSpPr/>
          <p:nvPr/>
        </p:nvSpPr>
        <p:spPr>
          <a:xfrm>
            <a:off x="0" y="0"/>
            <a:ext cx="59574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9C06CAA-5E4F-43E2-8A98-36361486A3A4}"/>
              </a:ext>
            </a:extLst>
          </p:cNvPr>
          <p:cNvSpPr/>
          <p:nvPr/>
        </p:nvSpPr>
        <p:spPr>
          <a:xfrm>
            <a:off x="207818" y="201706"/>
            <a:ext cx="11762508" cy="6433806"/>
          </a:xfrm>
          <a:prstGeom prst="rect">
            <a:avLst/>
          </a:prstGeom>
          <a:solidFill>
            <a:schemeClr val="bg1"/>
          </a:solidFill>
          <a:ln>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28E28CB-622A-4807-91B6-87A76E180121}"/>
              </a:ext>
            </a:extLst>
          </p:cNvPr>
          <p:cNvSpPr/>
          <p:nvPr/>
        </p:nvSpPr>
        <p:spPr>
          <a:xfrm>
            <a:off x="11194473" y="6359236"/>
            <a:ext cx="775853" cy="249382"/>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latin typeface="Segoe UI" panose="020B0502040204020203" pitchFamily="34" charset="0"/>
                <a:ea typeface="Segoe UI" panose="020B0502040204020203" pitchFamily="34" charset="0"/>
                <a:cs typeface="Segoe UI" panose="020B0502040204020203" pitchFamily="34" charset="0"/>
              </a:rPr>
              <a:t>Manage</a:t>
            </a:r>
          </a:p>
        </p:txBody>
      </p:sp>
      <p:sp>
        <p:nvSpPr>
          <p:cNvPr id="13" name="Rectangle 12">
            <a:extLst>
              <a:ext uri="{FF2B5EF4-FFF2-40B4-BE49-F238E27FC236}">
                <a16:creationId xmlns:a16="http://schemas.microsoft.com/office/drawing/2014/main" id="{9C30D63E-AE12-491E-81E4-B3C25BA710AC}"/>
              </a:ext>
            </a:extLst>
          </p:cNvPr>
          <p:cNvSpPr/>
          <p:nvPr/>
        </p:nvSpPr>
        <p:spPr>
          <a:xfrm>
            <a:off x="10401669" y="6359236"/>
            <a:ext cx="775853" cy="249382"/>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latin typeface="Segoe UI" panose="020B0502040204020203" pitchFamily="34" charset="0"/>
                <a:ea typeface="Segoe UI" panose="020B0502040204020203" pitchFamily="34" charset="0"/>
                <a:cs typeface="Segoe UI" panose="020B0502040204020203" pitchFamily="34" charset="0"/>
              </a:rPr>
              <a:t>Implement</a:t>
            </a:r>
          </a:p>
        </p:txBody>
      </p:sp>
      <p:sp>
        <p:nvSpPr>
          <p:cNvPr id="14" name="Rectangle 13">
            <a:extLst>
              <a:ext uri="{FF2B5EF4-FFF2-40B4-BE49-F238E27FC236}">
                <a16:creationId xmlns:a16="http://schemas.microsoft.com/office/drawing/2014/main" id="{BEA4929A-0E7F-4B2B-81BC-6899210E604F}"/>
              </a:ext>
            </a:extLst>
          </p:cNvPr>
          <p:cNvSpPr/>
          <p:nvPr/>
        </p:nvSpPr>
        <p:spPr>
          <a:xfrm>
            <a:off x="9608865" y="6359236"/>
            <a:ext cx="775853" cy="249382"/>
          </a:xfrm>
          <a:prstGeom prst="rect">
            <a:avLst/>
          </a:prstGeom>
          <a:solidFill>
            <a:srgbClr val="33CC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latin typeface="Segoe UI" panose="020B0502040204020203" pitchFamily="34" charset="0"/>
                <a:ea typeface="Segoe UI" panose="020B0502040204020203" pitchFamily="34" charset="0"/>
                <a:cs typeface="Segoe UI" panose="020B0502040204020203" pitchFamily="34" charset="0"/>
              </a:rPr>
              <a:t>Advise</a:t>
            </a:r>
          </a:p>
        </p:txBody>
      </p:sp>
      <p:sp>
        <p:nvSpPr>
          <p:cNvPr id="15" name="Rectangle 14">
            <a:extLst>
              <a:ext uri="{FF2B5EF4-FFF2-40B4-BE49-F238E27FC236}">
                <a16:creationId xmlns:a16="http://schemas.microsoft.com/office/drawing/2014/main" id="{4C27A026-FFDC-4CB9-9AB8-BB4B31660FD8}"/>
              </a:ext>
            </a:extLst>
          </p:cNvPr>
          <p:cNvSpPr/>
          <p:nvPr/>
        </p:nvSpPr>
        <p:spPr>
          <a:xfrm>
            <a:off x="8816061" y="6359236"/>
            <a:ext cx="775853" cy="24938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latin typeface="Segoe UI" panose="020B0502040204020203" pitchFamily="34" charset="0"/>
                <a:ea typeface="Segoe UI" panose="020B0502040204020203" pitchFamily="34" charset="0"/>
                <a:cs typeface="Segoe UI" panose="020B0502040204020203" pitchFamily="34" charset="0"/>
              </a:rPr>
              <a:t>Educate</a:t>
            </a:r>
          </a:p>
        </p:txBody>
      </p:sp>
      <p:pic>
        <p:nvPicPr>
          <p:cNvPr id="16" name="Picture 15">
            <a:extLst>
              <a:ext uri="{FF2B5EF4-FFF2-40B4-BE49-F238E27FC236}">
                <a16:creationId xmlns:a16="http://schemas.microsoft.com/office/drawing/2014/main" id="{CE0FBF31-43A4-4034-8688-BF6697211B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92281" y="278160"/>
            <a:ext cx="2153769" cy="415804"/>
          </a:xfrm>
          <a:prstGeom prst="rect">
            <a:avLst/>
          </a:prstGeom>
        </p:spPr>
      </p:pic>
      <p:sp>
        <p:nvSpPr>
          <p:cNvPr id="2" name="Title 1">
            <a:extLst>
              <a:ext uri="{FF2B5EF4-FFF2-40B4-BE49-F238E27FC236}">
                <a16:creationId xmlns:a16="http://schemas.microsoft.com/office/drawing/2014/main" id="{FA67B1EE-D3B9-4A72-BB78-BEAFBE1FD62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3C1261F-F460-4F19-99F4-F65B97B6FB4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D0C84E1E-AD39-414E-A630-BB5F20BC8A9B}"/>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EEA01E5-2430-4A1C-8323-5D191529BD6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B4C4A9DA-01AC-4343-9532-A824358CD679}"/>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A9BA755-AEE2-4001-8DE6-415A8DBF9673}"/>
              </a:ext>
            </a:extLst>
          </p:cNvPr>
          <p:cNvSpPr>
            <a:spLocks noGrp="1"/>
          </p:cNvSpPr>
          <p:nvPr>
            <p:ph type="dt" sz="half" idx="10"/>
          </p:nvPr>
        </p:nvSpPr>
        <p:spPr/>
        <p:txBody>
          <a:bodyPr/>
          <a:lstStyle/>
          <a:p>
            <a:fld id="{D2474CCF-98B4-411A-8810-C31E8C29E19B}" type="datetimeFigureOut">
              <a:rPr lang="en-US" smtClean="0"/>
              <a:t>11/9/2022</a:t>
            </a:fld>
            <a:endParaRPr lang="en-US"/>
          </a:p>
        </p:txBody>
      </p:sp>
      <p:sp>
        <p:nvSpPr>
          <p:cNvPr id="8" name="Footer Placeholder 7">
            <a:extLst>
              <a:ext uri="{FF2B5EF4-FFF2-40B4-BE49-F238E27FC236}">
                <a16:creationId xmlns:a16="http://schemas.microsoft.com/office/drawing/2014/main" id="{823B665F-223D-495A-BDBB-E3363CAFC9D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19B297C-3F38-49A1-953B-17E3F6F667AE}"/>
              </a:ext>
            </a:extLst>
          </p:cNvPr>
          <p:cNvSpPr>
            <a:spLocks noGrp="1"/>
          </p:cNvSpPr>
          <p:nvPr>
            <p:ph type="sldNum" sz="quarter" idx="12"/>
          </p:nvPr>
        </p:nvSpPr>
        <p:spPr/>
        <p:txBody>
          <a:bodyPr/>
          <a:lstStyle/>
          <a:p>
            <a:fld id="{A1FD0E78-183D-4F7D-A18B-8A4BED7B6988}" type="slidenum">
              <a:rPr lang="en-US" smtClean="0"/>
              <a:t>‹#›</a:t>
            </a:fld>
            <a:endParaRPr lang="en-US"/>
          </a:p>
        </p:txBody>
      </p:sp>
    </p:spTree>
    <p:extLst>
      <p:ext uri="{BB962C8B-B14F-4D97-AF65-F5344CB8AC3E}">
        <p14:creationId xmlns:p14="http://schemas.microsoft.com/office/powerpoint/2010/main" val="2650576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7856098-1DA3-49E8-91B8-CAA5CDB7382E}"/>
              </a:ext>
            </a:extLst>
          </p:cNvPr>
          <p:cNvSpPr/>
          <p:nvPr/>
        </p:nvSpPr>
        <p:spPr>
          <a:xfrm>
            <a:off x="0" y="0"/>
            <a:ext cx="59574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8AD2C0DA-73C9-4A83-97A2-EB4541745B64}"/>
              </a:ext>
            </a:extLst>
          </p:cNvPr>
          <p:cNvSpPr/>
          <p:nvPr/>
        </p:nvSpPr>
        <p:spPr>
          <a:xfrm>
            <a:off x="207818" y="201706"/>
            <a:ext cx="11762508" cy="6433806"/>
          </a:xfrm>
          <a:prstGeom prst="rect">
            <a:avLst/>
          </a:prstGeom>
          <a:solidFill>
            <a:schemeClr val="bg1"/>
          </a:solidFill>
          <a:ln>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B83A0938-3C8A-4ACA-8AD0-352B444392A9}"/>
              </a:ext>
            </a:extLst>
          </p:cNvPr>
          <p:cNvSpPr/>
          <p:nvPr/>
        </p:nvSpPr>
        <p:spPr>
          <a:xfrm>
            <a:off x="11194473" y="6359236"/>
            <a:ext cx="775853" cy="249382"/>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latin typeface="Segoe UI" panose="020B0502040204020203" pitchFamily="34" charset="0"/>
                <a:ea typeface="Segoe UI" panose="020B0502040204020203" pitchFamily="34" charset="0"/>
                <a:cs typeface="Segoe UI" panose="020B0502040204020203" pitchFamily="34" charset="0"/>
              </a:rPr>
              <a:t>Manage</a:t>
            </a:r>
          </a:p>
        </p:txBody>
      </p:sp>
      <p:sp>
        <p:nvSpPr>
          <p:cNvPr id="9" name="Rectangle 8">
            <a:extLst>
              <a:ext uri="{FF2B5EF4-FFF2-40B4-BE49-F238E27FC236}">
                <a16:creationId xmlns:a16="http://schemas.microsoft.com/office/drawing/2014/main" id="{2FE9A254-00DC-4FF4-ABF3-8D548470A822}"/>
              </a:ext>
            </a:extLst>
          </p:cNvPr>
          <p:cNvSpPr/>
          <p:nvPr/>
        </p:nvSpPr>
        <p:spPr>
          <a:xfrm>
            <a:off x="10401669" y="6359236"/>
            <a:ext cx="775853" cy="249382"/>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latin typeface="Segoe UI" panose="020B0502040204020203" pitchFamily="34" charset="0"/>
                <a:ea typeface="Segoe UI" panose="020B0502040204020203" pitchFamily="34" charset="0"/>
                <a:cs typeface="Segoe UI" panose="020B0502040204020203" pitchFamily="34" charset="0"/>
              </a:rPr>
              <a:t>Implement</a:t>
            </a:r>
          </a:p>
        </p:txBody>
      </p:sp>
      <p:sp>
        <p:nvSpPr>
          <p:cNvPr id="10" name="Rectangle 9">
            <a:extLst>
              <a:ext uri="{FF2B5EF4-FFF2-40B4-BE49-F238E27FC236}">
                <a16:creationId xmlns:a16="http://schemas.microsoft.com/office/drawing/2014/main" id="{27E83A17-368C-4CF3-93EE-956780C13754}"/>
              </a:ext>
            </a:extLst>
          </p:cNvPr>
          <p:cNvSpPr/>
          <p:nvPr/>
        </p:nvSpPr>
        <p:spPr>
          <a:xfrm>
            <a:off x="9608865" y="6359236"/>
            <a:ext cx="775853" cy="249382"/>
          </a:xfrm>
          <a:prstGeom prst="rect">
            <a:avLst/>
          </a:prstGeom>
          <a:solidFill>
            <a:srgbClr val="33CC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latin typeface="Segoe UI" panose="020B0502040204020203" pitchFamily="34" charset="0"/>
                <a:ea typeface="Segoe UI" panose="020B0502040204020203" pitchFamily="34" charset="0"/>
                <a:cs typeface="Segoe UI" panose="020B0502040204020203" pitchFamily="34" charset="0"/>
              </a:rPr>
              <a:t>Advise</a:t>
            </a:r>
          </a:p>
        </p:txBody>
      </p:sp>
      <p:sp>
        <p:nvSpPr>
          <p:cNvPr id="11" name="Rectangle 10">
            <a:extLst>
              <a:ext uri="{FF2B5EF4-FFF2-40B4-BE49-F238E27FC236}">
                <a16:creationId xmlns:a16="http://schemas.microsoft.com/office/drawing/2014/main" id="{F86DDFCB-6B13-4853-B2B2-7FDD576847E1}"/>
              </a:ext>
            </a:extLst>
          </p:cNvPr>
          <p:cNvSpPr/>
          <p:nvPr/>
        </p:nvSpPr>
        <p:spPr>
          <a:xfrm>
            <a:off x="8816061" y="6359236"/>
            <a:ext cx="775853" cy="24938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latin typeface="Segoe UI" panose="020B0502040204020203" pitchFamily="34" charset="0"/>
                <a:ea typeface="Segoe UI" panose="020B0502040204020203" pitchFamily="34" charset="0"/>
                <a:cs typeface="Segoe UI" panose="020B0502040204020203" pitchFamily="34" charset="0"/>
              </a:rPr>
              <a:t>Educate</a:t>
            </a:r>
          </a:p>
        </p:txBody>
      </p:sp>
      <p:pic>
        <p:nvPicPr>
          <p:cNvPr id="12" name="Picture 11">
            <a:extLst>
              <a:ext uri="{FF2B5EF4-FFF2-40B4-BE49-F238E27FC236}">
                <a16:creationId xmlns:a16="http://schemas.microsoft.com/office/drawing/2014/main" id="{64C8E1E0-E974-41E1-9F43-DEF84D8A1F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92281" y="278160"/>
            <a:ext cx="2153769" cy="415804"/>
          </a:xfrm>
          <a:prstGeom prst="rect">
            <a:avLst/>
          </a:prstGeom>
        </p:spPr>
      </p:pic>
      <p:sp>
        <p:nvSpPr>
          <p:cNvPr id="2" name="Title 1">
            <a:extLst>
              <a:ext uri="{FF2B5EF4-FFF2-40B4-BE49-F238E27FC236}">
                <a16:creationId xmlns:a16="http://schemas.microsoft.com/office/drawing/2014/main" id="{634473C1-75AC-4CC3-97E1-56E2CDDB9EE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027F37E-14E1-44B3-BCD8-AEBD153A14BA}"/>
              </a:ext>
            </a:extLst>
          </p:cNvPr>
          <p:cNvSpPr>
            <a:spLocks noGrp="1"/>
          </p:cNvSpPr>
          <p:nvPr>
            <p:ph type="dt" sz="half" idx="10"/>
          </p:nvPr>
        </p:nvSpPr>
        <p:spPr/>
        <p:txBody>
          <a:bodyPr/>
          <a:lstStyle/>
          <a:p>
            <a:fld id="{D2474CCF-98B4-411A-8810-C31E8C29E19B}" type="datetimeFigureOut">
              <a:rPr lang="en-US" smtClean="0"/>
              <a:t>11/9/2022</a:t>
            </a:fld>
            <a:endParaRPr lang="en-US"/>
          </a:p>
        </p:txBody>
      </p:sp>
      <p:sp>
        <p:nvSpPr>
          <p:cNvPr id="4" name="Footer Placeholder 3">
            <a:extLst>
              <a:ext uri="{FF2B5EF4-FFF2-40B4-BE49-F238E27FC236}">
                <a16:creationId xmlns:a16="http://schemas.microsoft.com/office/drawing/2014/main" id="{3EEB09FB-ACF3-4E2F-B66D-3E13733A5B2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0D82C6C-9BFE-4C90-A547-8C325C55EAA2}"/>
              </a:ext>
            </a:extLst>
          </p:cNvPr>
          <p:cNvSpPr>
            <a:spLocks noGrp="1"/>
          </p:cNvSpPr>
          <p:nvPr>
            <p:ph type="sldNum" sz="quarter" idx="12"/>
          </p:nvPr>
        </p:nvSpPr>
        <p:spPr/>
        <p:txBody>
          <a:bodyPr/>
          <a:lstStyle/>
          <a:p>
            <a:fld id="{A1FD0E78-183D-4F7D-A18B-8A4BED7B6988}" type="slidenum">
              <a:rPr lang="en-US" smtClean="0"/>
              <a:t>‹#›</a:t>
            </a:fld>
            <a:endParaRPr lang="en-US"/>
          </a:p>
        </p:txBody>
      </p:sp>
    </p:spTree>
    <p:extLst>
      <p:ext uri="{BB962C8B-B14F-4D97-AF65-F5344CB8AC3E}">
        <p14:creationId xmlns:p14="http://schemas.microsoft.com/office/powerpoint/2010/main" val="37830650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2FA0252-28E1-40E5-ACE6-20D14F5256B9}"/>
              </a:ext>
            </a:extLst>
          </p:cNvPr>
          <p:cNvSpPr/>
          <p:nvPr/>
        </p:nvSpPr>
        <p:spPr>
          <a:xfrm>
            <a:off x="0" y="0"/>
            <a:ext cx="59574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3E618FD9-31FC-4567-B182-23204706A8B0}"/>
              </a:ext>
            </a:extLst>
          </p:cNvPr>
          <p:cNvSpPr/>
          <p:nvPr/>
        </p:nvSpPr>
        <p:spPr>
          <a:xfrm>
            <a:off x="207818" y="201706"/>
            <a:ext cx="11762508" cy="6433806"/>
          </a:xfrm>
          <a:prstGeom prst="rect">
            <a:avLst/>
          </a:prstGeom>
          <a:solidFill>
            <a:schemeClr val="bg1"/>
          </a:solidFill>
          <a:ln>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0B29B7B4-B37A-4ECF-85D2-5A66AA4D9A3E}"/>
              </a:ext>
            </a:extLst>
          </p:cNvPr>
          <p:cNvSpPr/>
          <p:nvPr/>
        </p:nvSpPr>
        <p:spPr>
          <a:xfrm>
            <a:off x="11194473" y="6359236"/>
            <a:ext cx="775853" cy="249382"/>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latin typeface="Segoe UI" panose="020B0502040204020203" pitchFamily="34" charset="0"/>
                <a:ea typeface="Segoe UI" panose="020B0502040204020203" pitchFamily="34" charset="0"/>
                <a:cs typeface="Segoe UI" panose="020B0502040204020203" pitchFamily="34" charset="0"/>
              </a:rPr>
              <a:t>Manage</a:t>
            </a:r>
          </a:p>
        </p:txBody>
      </p:sp>
      <p:sp>
        <p:nvSpPr>
          <p:cNvPr id="8" name="Rectangle 7">
            <a:extLst>
              <a:ext uri="{FF2B5EF4-FFF2-40B4-BE49-F238E27FC236}">
                <a16:creationId xmlns:a16="http://schemas.microsoft.com/office/drawing/2014/main" id="{CCF4FB33-76DE-4704-8B1A-C3FE16F507E2}"/>
              </a:ext>
            </a:extLst>
          </p:cNvPr>
          <p:cNvSpPr/>
          <p:nvPr/>
        </p:nvSpPr>
        <p:spPr>
          <a:xfrm>
            <a:off x="10401669" y="6359236"/>
            <a:ext cx="775853" cy="249382"/>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latin typeface="Segoe UI" panose="020B0502040204020203" pitchFamily="34" charset="0"/>
                <a:ea typeface="Segoe UI" panose="020B0502040204020203" pitchFamily="34" charset="0"/>
                <a:cs typeface="Segoe UI" panose="020B0502040204020203" pitchFamily="34" charset="0"/>
              </a:rPr>
              <a:t>Implement</a:t>
            </a:r>
          </a:p>
        </p:txBody>
      </p:sp>
      <p:sp>
        <p:nvSpPr>
          <p:cNvPr id="9" name="Rectangle 8">
            <a:extLst>
              <a:ext uri="{FF2B5EF4-FFF2-40B4-BE49-F238E27FC236}">
                <a16:creationId xmlns:a16="http://schemas.microsoft.com/office/drawing/2014/main" id="{58A894C9-4BA3-403A-B5F2-D596A188AF2F}"/>
              </a:ext>
            </a:extLst>
          </p:cNvPr>
          <p:cNvSpPr/>
          <p:nvPr/>
        </p:nvSpPr>
        <p:spPr>
          <a:xfrm>
            <a:off x="9608865" y="6359236"/>
            <a:ext cx="775853" cy="249382"/>
          </a:xfrm>
          <a:prstGeom prst="rect">
            <a:avLst/>
          </a:prstGeom>
          <a:solidFill>
            <a:srgbClr val="33CC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latin typeface="Segoe UI" panose="020B0502040204020203" pitchFamily="34" charset="0"/>
                <a:ea typeface="Segoe UI" panose="020B0502040204020203" pitchFamily="34" charset="0"/>
                <a:cs typeface="Segoe UI" panose="020B0502040204020203" pitchFamily="34" charset="0"/>
              </a:rPr>
              <a:t>Advise</a:t>
            </a:r>
          </a:p>
        </p:txBody>
      </p:sp>
      <p:sp>
        <p:nvSpPr>
          <p:cNvPr id="10" name="Rectangle 9">
            <a:extLst>
              <a:ext uri="{FF2B5EF4-FFF2-40B4-BE49-F238E27FC236}">
                <a16:creationId xmlns:a16="http://schemas.microsoft.com/office/drawing/2014/main" id="{970B9174-D03E-4D6F-A8E5-B9D3C8C2DB80}"/>
              </a:ext>
            </a:extLst>
          </p:cNvPr>
          <p:cNvSpPr/>
          <p:nvPr/>
        </p:nvSpPr>
        <p:spPr>
          <a:xfrm>
            <a:off x="8816061" y="6359236"/>
            <a:ext cx="775853" cy="24938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latin typeface="Segoe UI" panose="020B0502040204020203" pitchFamily="34" charset="0"/>
                <a:ea typeface="Segoe UI" panose="020B0502040204020203" pitchFamily="34" charset="0"/>
                <a:cs typeface="Segoe UI" panose="020B0502040204020203" pitchFamily="34" charset="0"/>
              </a:rPr>
              <a:t>Educate</a:t>
            </a:r>
          </a:p>
        </p:txBody>
      </p:sp>
      <p:pic>
        <p:nvPicPr>
          <p:cNvPr id="11" name="Picture 10">
            <a:extLst>
              <a:ext uri="{FF2B5EF4-FFF2-40B4-BE49-F238E27FC236}">
                <a16:creationId xmlns:a16="http://schemas.microsoft.com/office/drawing/2014/main" id="{16EAC91E-9BE5-4729-AA9E-F5E9394A8D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92281" y="278160"/>
            <a:ext cx="2153769" cy="415804"/>
          </a:xfrm>
          <a:prstGeom prst="rect">
            <a:avLst/>
          </a:prstGeom>
        </p:spPr>
      </p:pic>
      <p:sp>
        <p:nvSpPr>
          <p:cNvPr id="2" name="Date Placeholder 1">
            <a:extLst>
              <a:ext uri="{FF2B5EF4-FFF2-40B4-BE49-F238E27FC236}">
                <a16:creationId xmlns:a16="http://schemas.microsoft.com/office/drawing/2014/main" id="{7839A89A-4F67-468F-80FE-0E3680B1A7D2}"/>
              </a:ext>
            </a:extLst>
          </p:cNvPr>
          <p:cNvSpPr>
            <a:spLocks noGrp="1"/>
          </p:cNvSpPr>
          <p:nvPr>
            <p:ph type="dt" sz="half" idx="10"/>
          </p:nvPr>
        </p:nvSpPr>
        <p:spPr/>
        <p:txBody>
          <a:bodyPr/>
          <a:lstStyle/>
          <a:p>
            <a:fld id="{D2474CCF-98B4-411A-8810-C31E8C29E19B}" type="datetimeFigureOut">
              <a:rPr lang="en-US" smtClean="0"/>
              <a:t>11/9/2022</a:t>
            </a:fld>
            <a:endParaRPr lang="en-US"/>
          </a:p>
        </p:txBody>
      </p:sp>
      <p:sp>
        <p:nvSpPr>
          <p:cNvPr id="3" name="Footer Placeholder 2">
            <a:extLst>
              <a:ext uri="{FF2B5EF4-FFF2-40B4-BE49-F238E27FC236}">
                <a16:creationId xmlns:a16="http://schemas.microsoft.com/office/drawing/2014/main" id="{5C101976-8FCF-4B4F-B90A-B5E724625AE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06AE299-AC97-4CB0-8712-61CB13DAB778}"/>
              </a:ext>
            </a:extLst>
          </p:cNvPr>
          <p:cNvSpPr>
            <a:spLocks noGrp="1"/>
          </p:cNvSpPr>
          <p:nvPr>
            <p:ph type="sldNum" sz="quarter" idx="12"/>
          </p:nvPr>
        </p:nvSpPr>
        <p:spPr/>
        <p:txBody>
          <a:bodyPr/>
          <a:lstStyle/>
          <a:p>
            <a:fld id="{A1FD0E78-183D-4F7D-A18B-8A4BED7B6988}" type="slidenum">
              <a:rPr lang="en-US" smtClean="0"/>
              <a:t>‹#›</a:t>
            </a:fld>
            <a:endParaRPr lang="en-US"/>
          </a:p>
        </p:txBody>
      </p:sp>
    </p:spTree>
    <p:extLst>
      <p:ext uri="{BB962C8B-B14F-4D97-AF65-F5344CB8AC3E}">
        <p14:creationId xmlns:p14="http://schemas.microsoft.com/office/powerpoint/2010/main" val="35283344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B6CCC9-CB97-4066-B6DA-4148BB88F60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8B6ECEE-E57D-455E-A22A-6DE67E6B8B6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3E2D1F0-214E-43F0-A7BC-42F93E547BE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D0B125E7-FC1E-4111-8E29-520E9E6AFC29}"/>
              </a:ext>
            </a:extLst>
          </p:cNvPr>
          <p:cNvSpPr>
            <a:spLocks noGrp="1"/>
          </p:cNvSpPr>
          <p:nvPr>
            <p:ph type="dt" sz="half" idx="10"/>
          </p:nvPr>
        </p:nvSpPr>
        <p:spPr/>
        <p:txBody>
          <a:bodyPr/>
          <a:lstStyle/>
          <a:p>
            <a:fld id="{D2474CCF-98B4-411A-8810-C31E8C29E19B}" type="datetimeFigureOut">
              <a:rPr lang="en-US" smtClean="0"/>
              <a:t>11/9/2022</a:t>
            </a:fld>
            <a:endParaRPr lang="en-US"/>
          </a:p>
        </p:txBody>
      </p:sp>
      <p:sp>
        <p:nvSpPr>
          <p:cNvPr id="6" name="Footer Placeholder 5">
            <a:extLst>
              <a:ext uri="{FF2B5EF4-FFF2-40B4-BE49-F238E27FC236}">
                <a16:creationId xmlns:a16="http://schemas.microsoft.com/office/drawing/2014/main" id="{856E390C-8CD6-41DF-B8A7-0EA86E70449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24D1209-8122-481B-93F3-CD9D18358AD5}"/>
              </a:ext>
            </a:extLst>
          </p:cNvPr>
          <p:cNvSpPr>
            <a:spLocks noGrp="1"/>
          </p:cNvSpPr>
          <p:nvPr>
            <p:ph type="sldNum" sz="quarter" idx="12"/>
          </p:nvPr>
        </p:nvSpPr>
        <p:spPr/>
        <p:txBody>
          <a:bodyPr/>
          <a:lstStyle/>
          <a:p>
            <a:fld id="{A1FD0E78-183D-4F7D-A18B-8A4BED7B6988}" type="slidenum">
              <a:rPr lang="en-US" smtClean="0"/>
              <a:t>‹#›</a:t>
            </a:fld>
            <a:endParaRPr lang="en-US"/>
          </a:p>
        </p:txBody>
      </p:sp>
    </p:spTree>
    <p:extLst>
      <p:ext uri="{BB962C8B-B14F-4D97-AF65-F5344CB8AC3E}">
        <p14:creationId xmlns:p14="http://schemas.microsoft.com/office/powerpoint/2010/main" val="28728297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21060-B002-4A29-A677-95E1A92CC3E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DA23B8C-6470-4EFE-BA18-C7C748C1CA2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0C14D961-FD3B-461E-A88E-64AC4821E64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64AF84C-0554-4D2A-95E2-84C361AAEDFA}"/>
              </a:ext>
            </a:extLst>
          </p:cNvPr>
          <p:cNvSpPr>
            <a:spLocks noGrp="1"/>
          </p:cNvSpPr>
          <p:nvPr>
            <p:ph type="dt" sz="half" idx="10"/>
          </p:nvPr>
        </p:nvSpPr>
        <p:spPr/>
        <p:txBody>
          <a:bodyPr/>
          <a:lstStyle/>
          <a:p>
            <a:fld id="{D2474CCF-98B4-411A-8810-C31E8C29E19B}" type="datetimeFigureOut">
              <a:rPr lang="en-US" smtClean="0"/>
              <a:t>11/9/2022</a:t>
            </a:fld>
            <a:endParaRPr lang="en-US"/>
          </a:p>
        </p:txBody>
      </p:sp>
      <p:sp>
        <p:nvSpPr>
          <p:cNvPr id="6" name="Footer Placeholder 5">
            <a:extLst>
              <a:ext uri="{FF2B5EF4-FFF2-40B4-BE49-F238E27FC236}">
                <a16:creationId xmlns:a16="http://schemas.microsoft.com/office/drawing/2014/main" id="{682BC5B5-70F3-4D7C-9421-4846A194AF8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40C9E27-8F16-42E6-B25A-6357B56B30CB}"/>
              </a:ext>
            </a:extLst>
          </p:cNvPr>
          <p:cNvSpPr>
            <a:spLocks noGrp="1"/>
          </p:cNvSpPr>
          <p:nvPr>
            <p:ph type="sldNum" sz="quarter" idx="12"/>
          </p:nvPr>
        </p:nvSpPr>
        <p:spPr/>
        <p:txBody>
          <a:bodyPr/>
          <a:lstStyle/>
          <a:p>
            <a:fld id="{A1FD0E78-183D-4F7D-A18B-8A4BED7B6988}" type="slidenum">
              <a:rPr lang="en-US" smtClean="0"/>
              <a:t>‹#›</a:t>
            </a:fld>
            <a:endParaRPr lang="en-US"/>
          </a:p>
        </p:txBody>
      </p:sp>
    </p:spTree>
    <p:extLst>
      <p:ext uri="{BB962C8B-B14F-4D97-AF65-F5344CB8AC3E}">
        <p14:creationId xmlns:p14="http://schemas.microsoft.com/office/powerpoint/2010/main" val="39780594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672EF02-B3FB-409B-B71D-7DB59224D03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FD66FC5-8BC1-45FA-8841-F34FA58FDF1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07B98F-173F-4961-A753-124D5F25AED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2474CCF-98B4-411A-8810-C31E8C29E19B}" type="datetimeFigureOut">
              <a:rPr lang="en-US" smtClean="0"/>
              <a:t>11/9/2022</a:t>
            </a:fld>
            <a:endParaRPr lang="en-US"/>
          </a:p>
        </p:txBody>
      </p:sp>
      <p:sp>
        <p:nvSpPr>
          <p:cNvPr id="5" name="Footer Placeholder 4">
            <a:extLst>
              <a:ext uri="{FF2B5EF4-FFF2-40B4-BE49-F238E27FC236}">
                <a16:creationId xmlns:a16="http://schemas.microsoft.com/office/drawing/2014/main" id="{69DB7A21-CD9E-479E-AAB2-6CC376E9F69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6ABC126-58FF-4F4D-A936-FEFCC877EF3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1FD0E78-183D-4F7D-A18B-8A4BED7B6988}" type="slidenum">
              <a:rPr lang="en-US" smtClean="0"/>
              <a:t>‹#›</a:t>
            </a:fld>
            <a:endParaRPr lang="en-US"/>
          </a:p>
        </p:txBody>
      </p:sp>
    </p:spTree>
    <p:extLst>
      <p:ext uri="{BB962C8B-B14F-4D97-AF65-F5344CB8AC3E}">
        <p14:creationId xmlns:p14="http://schemas.microsoft.com/office/powerpoint/2010/main" val="360692738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hyperlink" Target="http://www.appdynamics.com/topics/ci-cd-tools" TargetMode="Externa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hyperlink" Target="http://localhost/8080" TargetMode="Externa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6" Type="http://schemas.openxmlformats.org/officeDocument/2006/relationships/customXml" Target="../ink/ink21.xml"/><Relationship Id="rId21" Type="http://schemas.openxmlformats.org/officeDocument/2006/relationships/customXml" Target="../ink/ink16.xml"/><Relationship Id="rId34" Type="http://schemas.openxmlformats.org/officeDocument/2006/relationships/customXml" Target="../ink/ink26.xml"/><Relationship Id="rId42" Type="http://schemas.openxmlformats.org/officeDocument/2006/relationships/customXml" Target="../ink/ink34.xml"/><Relationship Id="rId47" Type="http://schemas.openxmlformats.org/officeDocument/2006/relationships/customXml" Target="../ink/ink38.xml"/><Relationship Id="rId50" Type="http://schemas.openxmlformats.org/officeDocument/2006/relationships/customXml" Target="../ink/ink41.xml"/><Relationship Id="rId55" Type="http://schemas.openxmlformats.org/officeDocument/2006/relationships/customXml" Target="../ink/ink45.xml"/><Relationship Id="rId63" Type="http://schemas.openxmlformats.org/officeDocument/2006/relationships/image" Target="../media/image38.png"/><Relationship Id="rId7" Type="http://schemas.openxmlformats.org/officeDocument/2006/relationships/customXml" Target="../ink/ink4.xml"/><Relationship Id="rId2" Type="http://schemas.openxmlformats.org/officeDocument/2006/relationships/hyperlink" Target="http://loclhost:8080/CLI" TargetMode="External"/><Relationship Id="rId16" Type="http://schemas.openxmlformats.org/officeDocument/2006/relationships/customXml" Target="../ink/ink13.xml"/><Relationship Id="rId29" Type="http://schemas.openxmlformats.org/officeDocument/2006/relationships/image" Target="../media/image33.png"/><Relationship Id="rId11" Type="http://schemas.openxmlformats.org/officeDocument/2006/relationships/customXml" Target="../ink/ink8.xml"/><Relationship Id="rId24" Type="http://schemas.openxmlformats.org/officeDocument/2006/relationships/customXml" Target="../ink/ink19.xml"/><Relationship Id="rId32" Type="http://schemas.openxmlformats.org/officeDocument/2006/relationships/customXml" Target="../ink/ink24.xml"/><Relationship Id="rId37" Type="http://schemas.openxmlformats.org/officeDocument/2006/relationships/customXml" Target="../ink/ink29.xml"/><Relationship Id="rId40" Type="http://schemas.openxmlformats.org/officeDocument/2006/relationships/customXml" Target="../ink/ink32.xml"/><Relationship Id="rId45" Type="http://schemas.openxmlformats.org/officeDocument/2006/relationships/customXml" Target="../ink/ink36.xml"/><Relationship Id="rId53" Type="http://schemas.openxmlformats.org/officeDocument/2006/relationships/customXml" Target="../ink/ink44.xml"/><Relationship Id="rId58" Type="http://schemas.openxmlformats.org/officeDocument/2006/relationships/customXml" Target="../ink/ink48.xml"/><Relationship Id="rId5" Type="http://schemas.openxmlformats.org/officeDocument/2006/relationships/customXml" Target="../ink/ink2.xml"/><Relationship Id="rId61" Type="http://schemas.openxmlformats.org/officeDocument/2006/relationships/customXml" Target="../ink/ink50.xml"/><Relationship Id="rId19" Type="http://schemas.openxmlformats.org/officeDocument/2006/relationships/image" Target="../media/image31.png"/><Relationship Id="rId14" Type="http://schemas.openxmlformats.org/officeDocument/2006/relationships/customXml" Target="../ink/ink11.xml"/><Relationship Id="rId22" Type="http://schemas.openxmlformats.org/officeDocument/2006/relationships/customXml" Target="../ink/ink17.xml"/><Relationship Id="rId27" Type="http://schemas.openxmlformats.org/officeDocument/2006/relationships/image" Target="../media/image32.png"/><Relationship Id="rId30" Type="http://schemas.openxmlformats.org/officeDocument/2006/relationships/customXml" Target="../ink/ink23.xml"/><Relationship Id="rId35" Type="http://schemas.openxmlformats.org/officeDocument/2006/relationships/customXml" Target="../ink/ink27.xml"/><Relationship Id="rId43" Type="http://schemas.openxmlformats.org/officeDocument/2006/relationships/image" Target="../media/image35.png"/><Relationship Id="rId48" Type="http://schemas.openxmlformats.org/officeDocument/2006/relationships/customXml" Target="../ink/ink39.xml"/><Relationship Id="rId56" Type="http://schemas.openxmlformats.org/officeDocument/2006/relationships/customXml" Target="../ink/ink46.xml"/><Relationship Id="rId64" Type="http://schemas.openxmlformats.org/officeDocument/2006/relationships/customXml" Target="../ink/ink52.xml"/><Relationship Id="rId8" Type="http://schemas.openxmlformats.org/officeDocument/2006/relationships/customXml" Target="../ink/ink5.xml"/><Relationship Id="rId51" Type="http://schemas.openxmlformats.org/officeDocument/2006/relationships/customXml" Target="../ink/ink42.xml"/><Relationship Id="rId3" Type="http://schemas.openxmlformats.org/officeDocument/2006/relationships/customXml" Target="../ink/ink1.xml"/><Relationship Id="rId12" Type="http://schemas.openxmlformats.org/officeDocument/2006/relationships/customXml" Target="../ink/ink9.xml"/><Relationship Id="rId17" Type="http://schemas.openxmlformats.org/officeDocument/2006/relationships/image" Target="../media/image30.png"/><Relationship Id="rId25" Type="http://schemas.openxmlformats.org/officeDocument/2006/relationships/customXml" Target="../ink/ink20.xml"/><Relationship Id="rId33" Type="http://schemas.openxmlformats.org/officeDocument/2006/relationships/customXml" Target="../ink/ink25.xml"/><Relationship Id="rId38" Type="http://schemas.openxmlformats.org/officeDocument/2006/relationships/customXml" Target="../ink/ink30.xml"/><Relationship Id="rId46" Type="http://schemas.openxmlformats.org/officeDocument/2006/relationships/customXml" Target="../ink/ink37.xml"/><Relationship Id="rId59" Type="http://schemas.openxmlformats.org/officeDocument/2006/relationships/customXml" Target="../ink/ink49.xml"/><Relationship Id="rId20" Type="http://schemas.openxmlformats.org/officeDocument/2006/relationships/customXml" Target="../ink/ink15.xml"/><Relationship Id="rId41" Type="http://schemas.openxmlformats.org/officeDocument/2006/relationships/customXml" Target="../ink/ink33.xml"/><Relationship Id="rId54" Type="http://schemas.openxmlformats.org/officeDocument/2006/relationships/image" Target="../media/image36.png"/><Relationship Id="rId62" Type="http://schemas.openxmlformats.org/officeDocument/2006/relationships/customXml" Target="../ink/ink51.xml"/><Relationship Id="rId1" Type="http://schemas.openxmlformats.org/officeDocument/2006/relationships/slideLayout" Target="../slideLayouts/slideLayout7.xml"/><Relationship Id="rId6" Type="http://schemas.openxmlformats.org/officeDocument/2006/relationships/customXml" Target="../ink/ink3.xml"/><Relationship Id="rId15" Type="http://schemas.openxmlformats.org/officeDocument/2006/relationships/customXml" Target="../ink/ink12.xml"/><Relationship Id="rId23" Type="http://schemas.openxmlformats.org/officeDocument/2006/relationships/customXml" Target="../ink/ink18.xml"/><Relationship Id="rId28" Type="http://schemas.openxmlformats.org/officeDocument/2006/relationships/customXml" Target="../ink/ink22.xml"/><Relationship Id="rId36" Type="http://schemas.openxmlformats.org/officeDocument/2006/relationships/customXml" Target="../ink/ink28.xml"/><Relationship Id="rId49" Type="http://schemas.openxmlformats.org/officeDocument/2006/relationships/customXml" Target="../ink/ink40.xml"/><Relationship Id="rId57" Type="http://schemas.openxmlformats.org/officeDocument/2006/relationships/customXml" Target="../ink/ink47.xml"/><Relationship Id="rId10" Type="http://schemas.openxmlformats.org/officeDocument/2006/relationships/customXml" Target="../ink/ink7.xml"/><Relationship Id="rId31" Type="http://schemas.openxmlformats.org/officeDocument/2006/relationships/image" Target="../media/image34.png"/><Relationship Id="rId44" Type="http://schemas.openxmlformats.org/officeDocument/2006/relationships/customXml" Target="../ink/ink35.xml"/><Relationship Id="rId52" Type="http://schemas.openxmlformats.org/officeDocument/2006/relationships/customXml" Target="../ink/ink43.xml"/><Relationship Id="rId60" Type="http://schemas.openxmlformats.org/officeDocument/2006/relationships/image" Target="../media/image37.png"/><Relationship Id="rId65" Type="http://schemas.openxmlformats.org/officeDocument/2006/relationships/image" Target="../media/image28.png"/><Relationship Id="rId4" Type="http://schemas.openxmlformats.org/officeDocument/2006/relationships/image" Target="../media/image29.png"/><Relationship Id="rId9" Type="http://schemas.openxmlformats.org/officeDocument/2006/relationships/customXml" Target="../ink/ink6.xml"/><Relationship Id="rId13" Type="http://schemas.openxmlformats.org/officeDocument/2006/relationships/customXml" Target="../ink/ink10.xml"/><Relationship Id="rId18" Type="http://schemas.openxmlformats.org/officeDocument/2006/relationships/customXml" Target="../ink/ink14.xml"/><Relationship Id="rId39" Type="http://schemas.openxmlformats.org/officeDocument/2006/relationships/customXml" Target="../ink/ink31.xml"/></Relationships>
</file>

<file path=ppt/slides/_rels/slide2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8" Type="http://schemas.openxmlformats.org/officeDocument/2006/relationships/image" Target="../media/image42.png"/><Relationship Id="rId13" Type="http://schemas.openxmlformats.org/officeDocument/2006/relationships/customXml" Target="../ink/ink58.xml"/><Relationship Id="rId3" Type="http://schemas.openxmlformats.org/officeDocument/2006/relationships/customXml" Target="../ink/ink53.xml"/><Relationship Id="rId7" Type="http://schemas.openxmlformats.org/officeDocument/2006/relationships/customXml" Target="../ink/ink55.xml"/><Relationship Id="rId12" Type="http://schemas.openxmlformats.org/officeDocument/2006/relationships/image" Target="../media/image44.png"/><Relationship Id="rId2" Type="http://schemas.openxmlformats.org/officeDocument/2006/relationships/image" Target="../media/image39.png"/><Relationship Id="rId1" Type="http://schemas.openxmlformats.org/officeDocument/2006/relationships/slideLayout" Target="../slideLayouts/slideLayout7.xml"/><Relationship Id="rId6" Type="http://schemas.openxmlformats.org/officeDocument/2006/relationships/image" Target="../media/image41.png"/><Relationship Id="rId11" Type="http://schemas.openxmlformats.org/officeDocument/2006/relationships/customXml" Target="../ink/ink57.xml"/><Relationship Id="rId5" Type="http://schemas.openxmlformats.org/officeDocument/2006/relationships/customXml" Target="../ink/ink54.xml"/><Relationship Id="rId15" Type="http://schemas.openxmlformats.org/officeDocument/2006/relationships/customXml" Target="../ink/ink59.xml"/><Relationship Id="rId10" Type="http://schemas.openxmlformats.org/officeDocument/2006/relationships/image" Target="../media/image43.png"/><Relationship Id="rId4" Type="http://schemas.openxmlformats.org/officeDocument/2006/relationships/image" Target="../media/image400.png"/><Relationship Id="rId9" Type="http://schemas.openxmlformats.org/officeDocument/2006/relationships/customXml" Target="../ink/ink56.xml"/><Relationship Id="rId14" Type="http://schemas.openxmlformats.org/officeDocument/2006/relationships/image" Target="../media/image33.png"/></Relationships>
</file>

<file path=ppt/slides/_rels/slide27.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customXml" Target="../ink/ink60.xml"/><Relationship Id="rId7" Type="http://schemas.openxmlformats.org/officeDocument/2006/relationships/customXml" Target="../ink/ink62.xml"/><Relationship Id="rId2" Type="http://schemas.openxmlformats.org/officeDocument/2006/relationships/image" Target="../media/image40.png"/><Relationship Id="rId1" Type="http://schemas.openxmlformats.org/officeDocument/2006/relationships/slideLayout" Target="../slideLayouts/slideLayout7.xml"/><Relationship Id="rId6" Type="http://schemas.openxmlformats.org/officeDocument/2006/relationships/image" Target="../media/image340.png"/><Relationship Id="rId5" Type="http://schemas.openxmlformats.org/officeDocument/2006/relationships/customXml" Target="../ink/ink61.xml"/><Relationship Id="rId4" Type="http://schemas.openxmlformats.org/officeDocument/2006/relationships/image" Target="../media/image330.png"/></Relationships>
</file>

<file path=ppt/slides/_rels/slide28.xml.rels><?xml version="1.0" encoding="UTF-8" standalone="yes"?>
<Relationships xmlns="http://schemas.openxmlformats.org/package/2006/relationships"><Relationship Id="rId8" Type="http://schemas.openxmlformats.org/officeDocument/2006/relationships/image" Target="../media/image49.png"/><Relationship Id="rId13" Type="http://schemas.openxmlformats.org/officeDocument/2006/relationships/customXml" Target="../ink/ink68.xml"/><Relationship Id="rId18" Type="http://schemas.openxmlformats.org/officeDocument/2006/relationships/image" Target="../media/image54.png"/><Relationship Id="rId26" Type="http://schemas.openxmlformats.org/officeDocument/2006/relationships/image" Target="../media/image58.png"/><Relationship Id="rId3" Type="http://schemas.openxmlformats.org/officeDocument/2006/relationships/customXml" Target="../ink/ink63.xml"/><Relationship Id="rId21" Type="http://schemas.openxmlformats.org/officeDocument/2006/relationships/customXml" Target="../ink/ink72.xml"/><Relationship Id="rId7" Type="http://schemas.openxmlformats.org/officeDocument/2006/relationships/customXml" Target="../ink/ink65.xml"/><Relationship Id="rId12" Type="http://schemas.openxmlformats.org/officeDocument/2006/relationships/image" Target="../media/image51.png"/><Relationship Id="rId17" Type="http://schemas.openxmlformats.org/officeDocument/2006/relationships/customXml" Target="../ink/ink70.xml"/><Relationship Id="rId25" Type="http://schemas.openxmlformats.org/officeDocument/2006/relationships/customXml" Target="../ink/ink74.xml"/><Relationship Id="rId2" Type="http://schemas.openxmlformats.org/officeDocument/2006/relationships/image" Target="../media/image45.png"/><Relationship Id="rId16" Type="http://schemas.openxmlformats.org/officeDocument/2006/relationships/image" Target="../media/image53.png"/><Relationship Id="rId20" Type="http://schemas.openxmlformats.org/officeDocument/2006/relationships/image" Target="../media/image55.png"/><Relationship Id="rId1" Type="http://schemas.openxmlformats.org/officeDocument/2006/relationships/slideLayout" Target="../slideLayouts/slideLayout7.xml"/><Relationship Id="rId6" Type="http://schemas.openxmlformats.org/officeDocument/2006/relationships/image" Target="../media/image48.png"/><Relationship Id="rId11" Type="http://schemas.openxmlformats.org/officeDocument/2006/relationships/customXml" Target="../ink/ink67.xml"/><Relationship Id="rId24" Type="http://schemas.openxmlformats.org/officeDocument/2006/relationships/image" Target="../media/image57.png"/><Relationship Id="rId5" Type="http://schemas.openxmlformats.org/officeDocument/2006/relationships/customXml" Target="../ink/ink64.xml"/><Relationship Id="rId15" Type="http://schemas.openxmlformats.org/officeDocument/2006/relationships/customXml" Target="../ink/ink69.xml"/><Relationship Id="rId23" Type="http://schemas.openxmlformats.org/officeDocument/2006/relationships/customXml" Target="../ink/ink73.xml"/><Relationship Id="rId28" Type="http://schemas.openxmlformats.org/officeDocument/2006/relationships/customXml" Target="../ink/ink76.xml"/><Relationship Id="rId10" Type="http://schemas.openxmlformats.org/officeDocument/2006/relationships/image" Target="../media/image50.png"/><Relationship Id="rId19" Type="http://schemas.openxmlformats.org/officeDocument/2006/relationships/customXml" Target="../ink/ink71.xml"/><Relationship Id="rId4" Type="http://schemas.openxmlformats.org/officeDocument/2006/relationships/image" Target="../media/image47.png"/><Relationship Id="rId9" Type="http://schemas.openxmlformats.org/officeDocument/2006/relationships/customXml" Target="../ink/ink66.xml"/><Relationship Id="rId14" Type="http://schemas.openxmlformats.org/officeDocument/2006/relationships/image" Target="../media/image52.png"/><Relationship Id="rId22" Type="http://schemas.openxmlformats.org/officeDocument/2006/relationships/image" Target="../media/image56.png"/><Relationship Id="rId27" Type="http://schemas.openxmlformats.org/officeDocument/2006/relationships/customXml" Target="../ink/ink75.xml"/></Relationships>
</file>

<file path=ppt/slides/_rels/slide29.xml.rels><?xml version="1.0" encoding="UTF-8" standalone="yes"?>
<Relationships xmlns="http://schemas.openxmlformats.org/package/2006/relationships"><Relationship Id="rId8" Type="http://schemas.openxmlformats.org/officeDocument/2006/relationships/image" Target="../media/image60.png"/><Relationship Id="rId13" Type="http://schemas.openxmlformats.org/officeDocument/2006/relationships/customXml" Target="../ink/ink83.xml"/><Relationship Id="rId3" Type="http://schemas.openxmlformats.org/officeDocument/2006/relationships/customXml" Target="../ink/ink77.xml"/><Relationship Id="rId7" Type="http://schemas.openxmlformats.org/officeDocument/2006/relationships/customXml" Target="../ink/ink80.xml"/><Relationship Id="rId12" Type="http://schemas.openxmlformats.org/officeDocument/2006/relationships/image" Target="../media/image62.png"/><Relationship Id="rId2" Type="http://schemas.openxmlformats.org/officeDocument/2006/relationships/image" Target="../media/image46.png"/><Relationship Id="rId16" Type="http://schemas.openxmlformats.org/officeDocument/2006/relationships/image" Target="../media/image64.png"/><Relationship Id="rId1" Type="http://schemas.openxmlformats.org/officeDocument/2006/relationships/slideLayout" Target="../slideLayouts/slideLayout7.xml"/><Relationship Id="rId6" Type="http://schemas.openxmlformats.org/officeDocument/2006/relationships/customXml" Target="../ink/ink79.xml"/><Relationship Id="rId11" Type="http://schemas.openxmlformats.org/officeDocument/2006/relationships/customXml" Target="../ink/ink82.xml"/><Relationship Id="rId5" Type="http://schemas.openxmlformats.org/officeDocument/2006/relationships/customXml" Target="../ink/ink78.xml"/><Relationship Id="rId15" Type="http://schemas.openxmlformats.org/officeDocument/2006/relationships/customXml" Target="../ink/ink84.xml"/><Relationship Id="rId10" Type="http://schemas.openxmlformats.org/officeDocument/2006/relationships/image" Target="../media/image61.png"/><Relationship Id="rId4" Type="http://schemas.openxmlformats.org/officeDocument/2006/relationships/image" Target="../media/image49.png"/><Relationship Id="rId9" Type="http://schemas.openxmlformats.org/officeDocument/2006/relationships/customXml" Target="../ink/ink81.xml"/><Relationship Id="rId14" Type="http://schemas.openxmlformats.org/officeDocument/2006/relationships/image" Target="../media/image6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customXml" Target="../ink/ink85.xml"/><Relationship Id="rId7" Type="http://schemas.openxmlformats.org/officeDocument/2006/relationships/customXml" Target="../ink/ink87.xml"/><Relationship Id="rId2" Type="http://schemas.openxmlformats.org/officeDocument/2006/relationships/image" Target="../media/image59.png"/><Relationship Id="rId1" Type="http://schemas.openxmlformats.org/officeDocument/2006/relationships/slideLayout" Target="../slideLayouts/slideLayout7.xml"/><Relationship Id="rId6" Type="http://schemas.openxmlformats.org/officeDocument/2006/relationships/image" Target="../media/image67.png"/><Relationship Id="rId5" Type="http://schemas.openxmlformats.org/officeDocument/2006/relationships/customXml" Target="../ink/ink86.xml"/><Relationship Id="rId4" Type="http://schemas.openxmlformats.org/officeDocument/2006/relationships/image" Target="../media/image66.png"/><Relationship Id="rId9" Type="http://schemas.openxmlformats.org/officeDocument/2006/relationships/image" Target="../media/image65.png"/></Relationships>
</file>

<file path=ppt/slides/_rels/slide3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69.png"/></Relationships>
</file>

<file path=ppt/slides/_rels/slide32.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customXml" Target="../ink/ink88.xml"/><Relationship Id="rId7" Type="http://schemas.openxmlformats.org/officeDocument/2006/relationships/customXml" Target="../ink/ink90.xml"/><Relationship Id="rId2" Type="http://schemas.openxmlformats.org/officeDocument/2006/relationships/image" Target="../media/image70.png"/><Relationship Id="rId1" Type="http://schemas.openxmlformats.org/officeDocument/2006/relationships/slideLayout" Target="../slideLayouts/slideLayout7.xml"/><Relationship Id="rId6" Type="http://schemas.openxmlformats.org/officeDocument/2006/relationships/image" Target="../media/image73.png"/><Relationship Id="rId5" Type="http://schemas.openxmlformats.org/officeDocument/2006/relationships/customXml" Target="../ink/ink89.xml"/><Relationship Id="rId10" Type="http://schemas.openxmlformats.org/officeDocument/2006/relationships/image" Target="../media/image75.png"/><Relationship Id="rId4" Type="http://schemas.openxmlformats.org/officeDocument/2006/relationships/image" Target="../media/image72.png"/><Relationship Id="rId9" Type="http://schemas.openxmlformats.org/officeDocument/2006/relationships/customXml" Target="../ink/ink91.xml"/></Relationships>
</file>

<file path=ppt/slides/_rels/slide33.xml.rels><?xml version="1.0" encoding="UTF-8" standalone="yes"?>
<Relationships xmlns="http://schemas.openxmlformats.org/package/2006/relationships"><Relationship Id="rId8" Type="http://schemas.openxmlformats.org/officeDocument/2006/relationships/customXml" Target="../ink/ink94.xml"/><Relationship Id="rId3" Type="http://schemas.openxmlformats.org/officeDocument/2006/relationships/image" Target="../media/image71.png"/><Relationship Id="rId7" Type="http://schemas.openxmlformats.org/officeDocument/2006/relationships/image" Target="../media/image78.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customXml" Target="../ink/ink93.xml"/><Relationship Id="rId11" Type="http://schemas.openxmlformats.org/officeDocument/2006/relationships/image" Target="../media/image80.png"/><Relationship Id="rId5" Type="http://schemas.openxmlformats.org/officeDocument/2006/relationships/image" Target="../media/image77.png"/><Relationship Id="rId10" Type="http://schemas.openxmlformats.org/officeDocument/2006/relationships/customXml" Target="../ink/ink95.xml"/><Relationship Id="rId4" Type="http://schemas.openxmlformats.org/officeDocument/2006/relationships/customXml" Target="../ink/ink92.xml"/><Relationship Id="rId9" Type="http://schemas.openxmlformats.org/officeDocument/2006/relationships/image" Target="../media/image79.png"/></Relationships>
</file>

<file path=ppt/slides/_rels/slide34.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8" Type="http://schemas.openxmlformats.org/officeDocument/2006/relationships/customXml" Target="../ink/ink98.xml"/><Relationship Id="rId3" Type="http://schemas.openxmlformats.org/officeDocument/2006/relationships/image" Target="../media/image89.png"/><Relationship Id="rId7" Type="http://schemas.openxmlformats.org/officeDocument/2006/relationships/image" Target="../media/image92.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customXml" Target="../ink/ink97.xml"/><Relationship Id="rId11" Type="http://schemas.openxmlformats.org/officeDocument/2006/relationships/image" Target="../media/image94.png"/><Relationship Id="rId5" Type="http://schemas.openxmlformats.org/officeDocument/2006/relationships/image" Target="../media/image91.png"/><Relationship Id="rId10" Type="http://schemas.openxmlformats.org/officeDocument/2006/relationships/customXml" Target="../ink/ink99.xml"/><Relationship Id="rId4" Type="http://schemas.openxmlformats.org/officeDocument/2006/relationships/customXml" Target="../ink/ink96.xml"/><Relationship Id="rId9" Type="http://schemas.openxmlformats.org/officeDocument/2006/relationships/image" Target="../media/image93.png"/></Relationships>
</file>

<file path=ppt/slides/_rels/slide44.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customXml" Target="../ink/ink100.xml"/><Relationship Id="rId1" Type="http://schemas.openxmlformats.org/officeDocument/2006/relationships/slideLayout" Target="../slideLayouts/slideLayout6.xml"/><Relationship Id="rId5" Type="http://schemas.openxmlformats.org/officeDocument/2006/relationships/image" Target="../media/image95.png"/><Relationship Id="rId4" Type="http://schemas.openxmlformats.org/officeDocument/2006/relationships/image" Target="../media/image90.png"/></Relationships>
</file>

<file path=ppt/slides/_rels/slide45.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97.png"/></Relationships>
</file>

<file path=ppt/slides/_rels/slide46.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hyperlink" Target="https://github.com/saritalad/synergeticsreposistory.git"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0F88C2-D62C-496E-8359-A6E42ABBE5C2}"/>
              </a:ext>
            </a:extLst>
          </p:cNvPr>
          <p:cNvSpPr>
            <a:spLocks noGrp="1"/>
          </p:cNvSpPr>
          <p:nvPr>
            <p:ph type="ctrTitle"/>
          </p:nvPr>
        </p:nvSpPr>
        <p:spPr/>
        <p:txBody>
          <a:bodyPr/>
          <a:lstStyle/>
          <a:p>
            <a:r>
              <a:rPr lang="en-US" b="0" i="0" dirty="0">
                <a:solidFill>
                  <a:srgbClr val="212529"/>
                </a:solidFill>
                <a:effectLst/>
                <a:latin typeface="-apple-system"/>
              </a:rPr>
              <a:t>Git and Git Hub</a:t>
            </a:r>
            <a:endParaRPr lang="en-IN" b="0" i="0" dirty="0">
              <a:solidFill>
                <a:srgbClr val="212529"/>
              </a:solidFill>
              <a:effectLst/>
              <a:latin typeface="-apple-system"/>
            </a:endParaRPr>
          </a:p>
        </p:txBody>
      </p:sp>
      <p:sp>
        <p:nvSpPr>
          <p:cNvPr id="3" name="Subtitle 2">
            <a:extLst>
              <a:ext uri="{FF2B5EF4-FFF2-40B4-BE49-F238E27FC236}">
                <a16:creationId xmlns:a16="http://schemas.microsoft.com/office/drawing/2014/main" id="{D66627D2-8B6B-4DCC-9D83-1FA969EFAFA0}"/>
              </a:ext>
            </a:extLst>
          </p:cNvPr>
          <p:cNvSpPr>
            <a:spLocks noGrp="1"/>
          </p:cNvSpPr>
          <p:nvPr>
            <p:ph type="subTitle" idx="1"/>
          </p:nvPr>
        </p:nvSpPr>
        <p:spPr/>
        <p:txBody>
          <a:bodyPr>
            <a:normAutofit/>
          </a:bodyPr>
          <a:lstStyle/>
          <a:p>
            <a:r>
              <a:rPr lang="en-US"/>
              <a:t>Sarita Lad</a:t>
            </a:r>
            <a:endParaRPr lang="en-US" dirty="0"/>
          </a:p>
          <a:p>
            <a:r>
              <a:rPr lang="en-US" sz="1800" dirty="0">
                <a:solidFill>
                  <a:schemeClr val="tx1">
                    <a:lumMod val="50000"/>
                    <a:lumOff val="50000"/>
                  </a:schemeClr>
                </a:solidFill>
              </a:rPr>
              <a:t>DATE</a:t>
            </a:r>
          </a:p>
        </p:txBody>
      </p:sp>
    </p:spTree>
    <p:extLst>
      <p:ext uri="{BB962C8B-B14F-4D97-AF65-F5344CB8AC3E}">
        <p14:creationId xmlns:p14="http://schemas.microsoft.com/office/powerpoint/2010/main" val="9260912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5B899FD-6BF9-BE26-CF71-6EA56BE41F36}"/>
              </a:ext>
            </a:extLst>
          </p:cNvPr>
          <p:cNvSpPr txBox="1"/>
          <p:nvPr/>
        </p:nvSpPr>
        <p:spPr>
          <a:xfrm>
            <a:off x="1255310" y="565416"/>
            <a:ext cx="6096000" cy="2677656"/>
          </a:xfrm>
          <a:prstGeom prst="rect">
            <a:avLst/>
          </a:prstGeom>
          <a:noFill/>
        </p:spPr>
        <p:txBody>
          <a:bodyPr wrap="square">
            <a:spAutoFit/>
          </a:bodyPr>
          <a:lstStyle/>
          <a:p>
            <a:pPr marL="514350" indent="-514350">
              <a:buFont typeface="+mj-lt"/>
              <a:buAutoNum type="arabicPeriod"/>
            </a:pPr>
            <a:r>
              <a:rPr lang="en-US" sz="2800" b="1" dirty="0">
                <a:solidFill>
                  <a:srgbClr val="002060"/>
                </a:solidFill>
              </a:rPr>
              <a:t>What are  BRANCHES ?</a:t>
            </a:r>
          </a:p>
          <a:p>
            <a:pPr marL="514350" indent="-514350">
              <a:buFont typeface="+mj-lt"/>
              <a:buAutoNum type="arabicPeriod"/>
            </a:pPr>
            <a:r>
              <a:rPr lang="en-US" sz="2800" b="1" dirty="0">
                <a:solidFill>
                  <a:srgbClr val="002060"/>
                </a:solidFill>
              </a:rPr>
              <a:t>How to create a branch</a:t>
            </a:r>
          </a:p>
          <a:p>
            <a:pPr marL="514350" indent="-514350">
              <a:buFont typeface="+mj-lt"/>
              <a:buAutoNum type="arabicPeriod"/>
            </a:pPr>
            <a:r>
              <a:rPr lang="en-US" sz="2800" b="1" dirty="0">
                <a:solidFill>
                  <a:srgbClr val="002060"/>
                </a:solidFill>
              </a:rPr>
              <a:t>How to checkout branch </a:t>
            </a:r>
          </a:p>
          <a:p>
            <a:pPr marL="514350" indent="-514350">
              <a:buFont typeface="+mj-lt"/>
              <a:buAutoNum type="arabicPeriod"/>
            </a:pPr>
            <a:r>
              <a:rPr lang="en-US" sz="2800" b="1" dirty="0">
                <a:solidFill>
                  <a:srgbClr val="002060"/>
                </a:solidFill>
              </a:rPr>
              <a:t>How to merge branch to master</a:t>
            </a:r>
          </a:p>
          <a:p>
            <a:pPr marL="514350" indent="-514350">
              <a:buFont typeface="+mj-lt"/>
              <a:buAutoNum type="arabicPeriod"/>
            </a:pPr>
            <a:r>
              <a:rPr lang="en-US" sz="2800" b="1" dirty="0">
                <a:solidFill>
                  <a:srgbClr val="002060"/>
                </a:solidFill>
              </a:rPr>
              <a:t>How to delete branch local and remote </a:t>
            </a:r>
            <a:endParaRPr lang="en-IN" sz="2800" b="1" dirty="0">
              <a:solidFill>
                <a:srgbClr val="002060"/>
              </a:solidFill>
            </a:endParaRPr>
          </a:p>
        </p:txBody>
      </p:sp>
      <p:sp>
        <p:nvSpPr>
          <p:cNvPr id="5" name="TextBox 4">
            <a:extLst>
              <a:ext uri="{FF2B5EF4-FFF2-40B4-BE49-F238E27FC236}">
                <a16:creationId xmlns:a16="http://schemas.microsoft.com/office/drawing/2014/main" id="{FD0FBCF0-3AA2-19FC-7130-ADB46D65EFC4}"/>
              </a:ext>
            </a:extLst>
          </p:cNvPr>
          <p:cNvSpPr txBox="1"/>
          <p:nvPr/>
        </p:nvSpPr>
        <p:spPr>
          <a:xfrm>
            <a:off x="1050962" y="3115565"/>
            <a:ext cx="6096000" cy="4401205"/>
          </a:xfrm>
          <a:prstGeom prst="rect">
            <a:avLst/>
          </a:prstGeom>
          <a:noFill/>
        </p:spPr>
        <p:txBody>
          <a:bodyPr wrap="square">
            <a:spAutoFit/>
          </a:bodyPr>
          <a:lstStyle/>
          <a:p>
            <a:r>
              <a:rPr lang="en-US" sz="2800" b="1" dirty="0">
                <a:solidFill>
                  <a:srgbClr val="002060"/>
                </a:solidFill>
              </a:rPr>
              <a:t>What are  BRANCHES ?</a:t>
            </a:r>
          </a:p>
          <a:p>
            <a:r>
              <a:rPr lang="en-US" sz="2800" b="1" dirty="0">
                <a:solidFill>
                  <a:srgbClr val="002060"/>
                </a:solidFill>
              </a:rPr>
              <a:t>Step 1 : git branch </a:t>
            </a:r>
            <a:r>
              <a:rPr lang="en-US" sz="2800" b="1" dirty="0" err="1">
                <a:solidFill>
                  <a:srgbClr val="002060"/>
                </a:solidFill>
              </a:rPr>
              <a:t>branchname</a:t>
            </a:r>
            <a:endParaRPr lang="en-US" sz="2800" b="1" dirty="0">
              <a:solidFill>
                <a:srgbClr val="002060"/>
              </a:solidFill>
            </a:endParaRPr>
          </a:p>
          <a:p>
            <a:r>
              <a:rPr lang="en-US" sz="2800" b="1" dirty="0">
                <a:solidFill>
                  <a:srgbClr val="002060"/>
                </a:solidFill>
              </a:rPr>
              <a:t>Step 2 : git checkout </a:t>
            </a:r>
            <a:r>
              <a:rPr lang="en-US" sz="2800" b="1" dirty="0" err="1">
                <a:solidFill>
                  <a:srgbClr val="002060"/>
                </a:solidFill>
              </a:rPr>
              <a:t>branchname</a:t>
            </a:r>
            <a:endParaRPr lang="en-US" sz="2800" b="1" dirty="0">
              <a:solidFill>
                <a:srgbClr val="002060"/>
              </a:solidFill>
            </a:endParaRPr>
          </a:p>
          <a:p>
            <a:r>
              <a:rPr lang="en-US" sz="2800" b="1" dirty="0">
                <a:solidFill>
                  <a:srgbClr val="002060"/>
                </a:solidFill>
              </a:rPr>
              <a:t>Step3 :  add files ()</a:t>
            </a:r>
          </a:p>
          <a:p>
            <a:r>
              <a:rPr lang="en-US" sz="2800" b="1" dirty="0">
                <a:solidFill>
                  <a:srgbClr val="002060"/>
                </a:solidFill>
              </a:rPr>
              <a:t>Step 4 : git add .</a:t>
            </a:r>
          </a:p>
          <a:p>
            <a:r>
              <a:rPr lang="en-US" sz="2800" b="1" dirty="0">
                <a:solidFill>
                  <a:srgbClr val="002060"/>
                </a:solidFill>
              </a:rPr>
              <a:t>Step 5: git commit –m “new files added</a:t>
            </a:r>
          </a:p>
          <a:p>
            <a:r>
              <a:rPr lang="en-US" sz="2800" b="1" dirty="0">
                <a:solidFill>
                  <a:srgbClr val="002060"/>
                </a:solidFill>
              </a:rPr>
              <a:t>Step 6 :git push –u origin </a:t>
            </a:r>
            <a:r>
              <a:rPr lang="en-US" sz="2800" b="1" dirty="0" err="1">
                <a:solidFill>
                  <a:srgbClr val="002060"/>
                </a:solidFill>
              </a:rPr>
              <a:t>branchname</a:t>
            </a:r>
            <a:endParaRPr lang="en-US" sz="2800" b="1" dirty="0">
              <a:solidFill>
                <a:srgbClr val="002060"/>
              </a:solidFill>
            </a:endParaRPr>
          </a:p>
          <a:p>
            <a:r>
              <a:rPr lang="en-US" sz="2800" b="1" dirty="0">
                <a:solidFill>
                  <a:srgbClr val="002060"/>
                </a:solidFill>
              </a:rPr>
              <a:t>We can see new branch added remotely</a:t>
            </a:r>
          </a:p>
          <a:p>
            <a:endParaRPr lang="en-US" sz="2800" b="1" dirty="0">
              <a:solidFill>
                <a:srgbClr val="002060"/>
              </a:solidFill>
            </a:endParaRPr>
          </a:p>
          <a:p>
            <a:endParaRPr lang="en-US" sz="2800" b="1" dirty="0">
              <a:solidFill>
                <a:srgbClr val="002060"/>
              </a:solidFill>
            </a:endParaRPr>
          </a:p>
        </p:txBody>
      </p:sp>
      <p:pic>
        <p:nvPicPr>
          <p:cNvPr id="6" name="Picture 5">
            <a:extLst>
              <a:ext uri="{FF2B5EF4-FFF2-40B4-BE49-F238E27FC236}">
                <a16:creationId xmlns:a16="http://schemas.microsoft.com/office/drawing/2014/main" id="{3180913A-E07B-2275-AE51-93D4ACD92C21}"/>
              </a:ext>
            </a:extLst>
          </p:cNvPr>
          <p:cNvPicPr>
            <a:picLocks noChangeAspect="1"/>
          </p:cNvPicPr>
          <p:nvPr/>
        </p:nvPicPr>
        <p:blipFill rotWithShape="1">
          <a:blip r:embed="rId3"/>
          <a:srcRect b="14966"/>
          <a:stretch/>
        </p:blipFill>
        <p:spPr>
          <a:xfrm>
            <a:off x="7555658" y="1364487"/>
            <a:ext cx="4381500" cy="2802399"/>
          </a:xfrm>
          <a:prstGeom prst="rect">
            <a:avLst/>
          </a:prstGeom>
        </p:spPr>
      </p:pic>
      <p:cxnSp>
        <p:nvCxnSpPr>
          <p:cNvPr id="8" name="Straight Connector 7">
            <a:extLst>
              <a:ext uri="{FF2B5EF4-FFF2-40B4-BE49-F238E27FC236}">
                <a16:creationId xmlns:a16="http://schemas.microsoft.com/office/drawing/2014/main" id="{52DDBF95-6B3A-3031-DF6F-16A55EF642AB}"/>
              </a:ext>
            </a:extLst>
          </p:cNvPr>
          <p:cNvCxnSpPr/>
          <p:nvPr/>
        </p:nvCxnSpPr>
        <p:spPr>
          <a:xfrm>
            <a:off x="10023676" y="4166886"/>
            <a:ext cx="6713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133308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5B899FD-6BF9-BE26-CF71-6EA56BE41F36}"/>
              </a:ext>
            </a:extLst>
          </p:cNvPr>
          <p:cNvSpPr txBox="1"/>
          <p:nvPr/>
        </p:nvSpPr>
        <p:spPr>
          <a:xfrm>
            <a:off x="499227" y="0"/>
            <a:ext cx="6096000" cy="738664"/>
          </a:xfrm>
          <a:prstGeom prst="rect">
            <a:avLst/>
          </a:prstGeom>
          <a:noFill/>
        </p:spPr>
        <p:txBody>
          <a:bodyPr wrap="square">
            <a:spAutoFit/>
          </a:bodyPr>
          <a:lstStyle/>
          <a:p>
            <a:r>
              <a:rPr lang="en-IN" sz="2400" b="1" dirty="0">
                <a:solidFill>
                  <a:srgbClr val="002060"/>
                </a:solidFill>
              </a:rPr>
              <a:t>How to merge Branch?</a:t>
            </a:r>
          </a:p>
          <a:p>
            <a:endParaRPr lang="en-IN" dirty="0"/>
          </a:p>
        </p:txBody>
      </p:sp>
      <p:sp>
        <p:nvSpPr>
          <p:cNvPr id="6" name="TextBox 5">
            <a:extLst>
              <a:ext uri="{FF2B5EF4-FFF2-40B4-BE49-F238E27FC236}">
                <a16:creationId xmlns:a16="http://schemas.microsoft.com/office/drawing/2014/main" id="{49941B3A-254C-CF41-40C0-6183527D7911}"/>
              </a:ext>
            </a:extLst>
          </p:cNvPr>
          <p:cNvSpPr txBox="1"/>
          <p:nvPr/>
        </p:nvSpPr>
        <p:spPr>
          <a:xfrm>
            <a:off x="563302" y="3857606"/>
            <a:ext cx="11065396" cy="2585323"/>
          </a:xfrm>
          <a:prstGeom prst="rect">
            <a:avLst/>
          </a:prstGeom>
          <a:noFill/>
        </p:spPr>
        <p:txBody>
          <a:bodyPr wrap="square">
            <a:spAutoFit/>
          </a:bodyPr>
          <a:lstStyle/>
          <a:p>
            <a:r>
              <a:rPr lang="en-IN" sz="2400" b="1" dirty="0">
                <a:solidFill>
                  <a:srgbClr val="002060"/>
                </a:solidFill>
                <a:latin typeface="Lucida Console" panose="020B0609040504020204" pitchFamily="49" charset="0"/>
              </a:rPr>
              <a:t>1 git branch -d </a:t>
            </a:r>
            <a:r>
              <a:rPr lang="en-IN" sz="2400" b="1" dirty="0" err="1">
                <a:solidFill>
                  <a:srgbClr val="002060"/>
                </a:solidFill>
                <a:latin typeface="Lucida Console" panose="020B0609040504020204" pitchFamily="49" charset="0"/>
              </a:rPr>
              <a:t>devops</a:t>
            </a:r>
            <a:r>
              <a:rPr lang="en-IN" sz="2400" b="1" dirty="0">
                <a:solidFill>
                  <a:srgbClr val="002060"/>
                </a:solidFill>
                <a:latin typeface="Lucida Console" panose="020B0609040504020204" pitchFamily="49" charset="0"/>
              </a:rPr>
              <a:t> remove from local</a:t>
            </a:r>
          </a:p>
          <a:p>
            <a:r>
              <a:rPr lang="en-IN" sz="2400" b="1" dirty="0">
                <a:solidFill>
                  <a:srgbClr val="002060"/>
                </a:solidFill>
                <a:latin typeface="Lucida Console" panose="020B0609040504020204" pitchFamily="49" charset="0"/>
              </a:rPr>
              <a:t>2 git push origin --delete </a:t>
            </a:r>
            <a:r>
              <a:rPr lang="en-IN" sz="2400" b="1" dirty="0" err="1">
                <a:solidFill>
                  <a:srgbClr val="002060"/>
                </a:solidFill>
                <a:latin typeface="Lucida Console" panose="020B0609040504020204" pitchFamily="49" charset="0"/>
              </a:rPr>
              <a:t>devops</a:t>
            </a:r>
            <a:r>
              <a:rPr lang="en-IN" sz="2400" b="1" dirty="0">
                <a:solidFill>
                  <a:srgbClr val="002060"/>
                </a:solidFill>
                <a:latin typeface="Lucida Console" panose="020B0609040504020204" pitchFamily="49" charset="0"/>
              </a:rPr>
              <a:t> remove from remote</a:t>
            </a:r>
          </a:p>
          <a:p>
            <a:endParaRPr lang="en-IN" sz="2400" b="1" dirty="0">
              <a:solidFill>
                <a:srgbClr val="002060"/>
              </a:solidFill>
              <a:latin typeface="Lucida Console" panose="020B0609040504020204" pitchFamily="49" charset="0"/>
            </a:endParaRPr>
          </a:p>
          <a:p>
            <a:r>
              <a:rPr lang="en-IN" sz="2400" b="1" dirty="0">
                <a:solidFill>
                  <a:srgbClr val="002060"/>
                </a:solidFill>
                <a:latin typeface="Lucida Console" panose="020B0609040504020204" pitchFamily="49" charset="0"/>
              </a:rPr>
              <a:t>====================</a:t>
            </a:r>
          </a:p>
          <a:p>
            <a:r>
              <a:rPr lang="en-IN" sz="2400" b="1" dirty="0">
                <a:solidFill>
                  <a:srgbClr val="002060"/>
                </a:solidFill>
                <a:latin typeface="Lucida Console" panose="020B0609040504020204" pitchFamily="49" charset="0"/>
              </a:rPr>
              <a:t>To integrate remote repository with local:</a:t>
            </a:r>
          </a:p>
          <a:p>
            <a:r>
              <a:rPr lang="en-IN" sz="1800" dirty="0">
                <a:solidFill>
                  <a:prstClr val="black"/>
                </a:solidFill>
                <a:latin typeface="Lucida Console" panose="020B0609040504020204" pitchFamily="49" charset="0"/>
              </a:rPr>
              <a:t> </a:t>
            </a:r>
            <a:r>
              <a:rPr lang="en-IN" sz="2400" b="1" dirty="0">
                <a:solidFill>
                  <a:srgbClr val="002060"/>
                </a:solidFill>
                <a:latin typeface="Lucida Console" panose="020B0609040504020204" pitchFamily="49" charset="0"/>
              </a:rPr>
              <a:t>git pull origin master </a:t>
            </a:r>
          </a:p>
          <a:p>
            <a:endParaRPr lang="en-IN" sz="1800" dirty="0">
              <a:solidFill>
                <a:prstClr val="black"/>
              </a:solidFill>
              <a:latin typeface="Lucida Console" panose="020B0609040504020204" pitchFamily="49" charset="0"/>
            </a:endParaRPr>
          </a:p>
        </p:txBody>
      </p:sp>
      <p:pic>
        <p:nvPicPr>
          <p:cNvPr id="8" name="Picture 7">
            <a:extLst>
              <a:ext uri="{FF2B5EF4-FFF2-40B4-BE49-F238E27FC236}">
                <a16:creationId xmlns:a16="http://schemas.microsoft.com/office/drawing/2014/main" id="{F3F525D7-442B-393A-E33F-9FFA932071B0}"/>
              </a:ext>
            </a:extLst>
          </p:cNvPr>
          <p:cNvPicPr>
            <a:picLocks noChangeAspect="1"/>
          </p:cNvPicPr>
          <p:nvPr/>
        </p:nvPicPr>
        <p:blipFill>
          <a:blip r:embed="rId3"/>
          <a:stretch>
            <a:fillRect/>
          </a:stretch>
        </p:blipFill>
        <p:spPr>
          <a:xfrm>
            <a:off x="3717471" y="47625"/>
            <a:ext cx="5448300" cy="3381375"/>
          </a:xfrm>
          <a:prstGeom prst="rect">
            <a:avLst/>
          </a:prstGeom>
        </p:spPr>
      </p:pic>
    </p:spTree>
    <p:extLst>
      <p:ext uri="{BB962C8B-B14F-4D97-AF65-F5344CB8AC3E}">
        <p14:creationId xmlns:p14="http://schemas.microsoft.com/office/powerpoint/2010/main" val="30106854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71877D8-7A20-CBFA-CF87-2B0C89B30253}"/>
              </a:ext>
            </a:extLst>
          </p:cNvPr>
          <p:cNvSpPr txBox="1"/>
          <p:nvPr/>
        </p:nvSpPr>
        <p:spPr>
          <a:xfrm>
            <a:off x="1317171" y="1720840"/>
            <a:ext cx="7826829" cy="3139321"/>
          </a:xfrm>
          <a:prstGeom prst="rect">
            <a:avLst/>
          </a:prstGeom>
          <a:noFill/>
        </p:spPr>
        <p:txBody>
          <a:bodyPr wrap="square">
            <a:spAutoFit/>
          </a:bodyPr>
          <a:lstStyle/>
          <a:p>
            <a:pPr algn="l">
              <a:buFont typeface="+mj-lt"/>
              <a:buAutoNum type="arabicPeriod"/>
            </a:pPr>
            <a:r>
              <a:rPr lang="en-US" dirty="0">
                <a:solidFill>
                  <a:srgbClr val="242424"/>
                </a:solidFill>
                <a:effectLst/>
                <a:latin typeface="-apple-system"/>
              </a:rPr>
              <a:t>Create a 2 text files file1 and file2 in master branch</a:t>
            </a:r>
          </a:p>
          <a:p>
            <a:pPr algn="l">
              <a:buFont typeface="+mj-lt"/>
              <a:buAutoNum type="arabicPeriod"/>
            </a:pPr>
            <a:r>
              <a:rPr lang="en-US" dirty="0">
                <a:solidFill>
                  <a:srgbClr val="242424"/>
                </a:solidFill>
                <a:effectLst/>
                <a:latin typeface="-apple-system"/>
              </a:rPr>
              <a:t>Add master contents in file-1</a:t>
            </a:r>
          </a:p>
          <a:p>
            <a:pPr algn="l">
              <a:buFont typeface="+mj-lt"/>
              <a:buAutoNum type="arabicPeriod"/>
            </a:pPr>
            <a:r>
              <a:rPr lang="en-US" dirty="0">
                <a:solidFill>
                  <a:srgbClr val="242424"/>
                </a:solidFill>
                <a:effectLst/>
                <a:latin typeface="-apple-system"/>
              </a:rPr>
              <a:t>Create new branch b1</a:t>
            </a:r>
          </a:p>
          <a:p>
            <a:pPr algn="l">
              <a:buFont typeface="+mj-lt"/>
              <a:buAutoNum type="arabicPeriod"/>
            </a:pPr>
            <a:r>
              <a:rPr lang="en-US" dirty="0">
                <a:solidFill>
                  <a:srgbClr val="242424"/>
                </a:solidFill>
                <a:effectLst/>
                <a:latin typeface="-apple-system"/>
              </a:rPr>
              <a:t>then update file1 with branch contents</a:t>
            </a:r>
          </a:p>
          <a:p>
            <a:pPr algn="l">
              <a:buFont typeface="+mj-lt"/>
              <a:buAutoNum type="arabicPeriod"/>
            </a:pPr>
            <a:r>
              <a:rPr lang="en-US" dirty="0">
                <a:solidFill>
                  <a:srgbClr val="242424"/>
                </a:solidFill>
                <a:effectLst/>
                <a:latin typeface="-apple-system"/>
              </a:rPr>
              <a:t>after that merge branch into master</a:t>
            </a:r>
          </a:p>
          <a:p>
            <a:pPr algn="l">
              <a:buFont typeface="+mj-lt"/>
              <a:buAutoNum type="arabicPeriod"/>
            </a:pPr>
            <a:r>
              <a:rPr lang="en-US" dirty="0">
                <a:solidFill>
                  <a:srgbClr val="242424"/>
                </a:solidFill>
                <a:effectLst/>
                <a:latin typeface="-apple-system"/>
              </a:rPr>
              <a:t>you get a conflict message</a:t>
            </a:r>
          </a:p>
          <a:p>
            <a:pPr algn="l">
              <a:buFont typeface="+mj-lt"/>
              <a:buAutoNum type="arabicPeriod"/>
            </a:pPr>
            <a:r>
              <a:rPr lang="en-US" dirty="0">
                <a:solidFill>
                  <a:srgbClr val="242424"/>
                </a:solidFill>
                <a:effectLst/>
                <a:latin typeface="-apple-system"/>
              </a:rPr>
              <a:t>now resolve conflict</a:t>
            </a:r>
          </a:p>
          <a:p>
            <a:pPr algn="l">
              <a:buFont typeface="+mj-lt"/>
              <a:buAutoNum type="arabicPeriod"/>
            </a:pPr>
            <a:r>
              <a:rPr lang="en-US" dirty="0">
                <a:solidFill>
                  <a:srgbClr val="242424"/>
                </a:solidFill>
                <a:effectLst/>
                <a:latin typeface="-apple-system"/>
              </a:rPr>
              <a:t>by opening file1 and which contents you want in that file master/branch</a:t>
            </a:r>
          </a:p>
          <a:p>
            <a:pPr algn="l">
              <a:buFont typeface="+mj-lt"/>
              <a:buAutoNum type="arabicPeriod"/>
            </a:pPr>
            <a:r>
              <a:rPr lang="en-US" dirty="0">
                <a:solidFill>
                  <a:srgbClr val="242424"/>
                </a:solidFill>
                <a:effectLst/>
                <a:latin typeface="-apple-system"/>
              </a:rPr>
              <a:t>save the file</a:t>
            </a:r>
          </a:p>
          <a:p>
            <a:pPr algn="l">
              <a:buFont typeface="+mj-lt"/>
              <a:buAutoNum type="arabicPeriod"/>
            </a:pPr>
            <a:r>
              <a:rPr lang="en-US" dirty="0">
                <a:solidFill>
                  <a:srgbClr val="242424"/>
                </a:solidFill>
                <a:effectLst/>
                <a:latin typeface="-apple-system"/>
              </a:rPr>
              <a:t>then do the merging of branch b1 to master</a:t>
            </a:r>
          </a:p>
          <a:p>
            <a:pPr algn="l">
              <a:buFont typeface="+mj-lt"/>
              <a:buAutoNum type="arabicPeriod"/>
            </a:pPr>
            <a:r>
              <a:rPr lang="en-US" dirty="0">
                <a:solidFill>
                  <a:srgbClr val="242424"/>
                </a:solidFill>
                <a:effectLst/>
                <a:latin typeface="-apple-system"/>
              </a:rPr>
              <a:t>conflict removed/resolved.</a:t>
            </a:r>
          </a:p>
        </p:txBody>
      </p:sp>
      <p:sp>
        <p:nvSpPr>
          <p:cNvPr id="4" name="TextBox 3">
            <a:extLst>
              <a:ext uri="{FF2B5EF4-FFF2-40B4-BE49-F238E27FC236}">
                <a16:creationId xmlns:a16="http://schemas.microsoft.com/office/drawing/2014/main" id="{313A4CF2-A576-4BA0-95B1-D47A22372357}"/>
              </a:ext>
            </a:extLst>
          </p:cNvPr>
          <p:cNvSpPr txBox="1"/>
          <p:nvPr/>
        </p:nvSpPr>
        <p:spPr>
          <a:xfrm>
            <a:off x="1718427" y="794657"/>
            <a:ext cx="6096000" cy="738664"/>
          </a:xfrm>
          <a:prstGeom prst="rect">
            <a:avLst/>
          </a:prstGeom>
          <a:noFill/>
        </p:spPr>
        <p:txBody>
          <a:bodyPr wrap="square">
            <a:spAutoFit/>
          </a:bodyPr>
          <a:lstStyle/>
          <a:p>
            <a:r>
              <a:rPr lang="en-IN" sz="2400" b="1" dirty="0">
                <a:solidFill>
                  <a:srgbClr val="002060"/>
                </a:solidFill>
              </a:rPr>
              <a:t>How to remove merge conflict  Branch?</a:t>
            </a:r>
          </a:p>
          <a:p>
            <a:endParaRPr lang="en-IN" dirty="0"/>
          </a:p>
        </p:txBody>
      </p:sp>
    </p:spTree>
    <p:extLst>
      <p:ext uri="{BB962C8B-B14F-4D97-AF65-F5344CB8AC3E}">
        <p14:creationId xmlns:p14="http://schemas.microsoft.com/office/powerpoint/2010/main" val="42571795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040CFB9-244A-0B81-622C-28B1047773F4}"/>
              </a:ext>
            </a:extLst>
          </p:cNvPr>
          <p:cNvPicPr>
            <a:picLocks noChangeAspect="1"/>
          </p:cNvPicPr>
          <p:nvPr/>
        </p:nvPicPr>
        <p:blipFill>
          <a:blip r:embed="rId3"/>
          <a:stretch>
            <a:fillRect/>
          </a:stretch>
        </p:blipFill>
        <p:spPr>
          <a:xfrm>
            <a:off x="2175782" y="2824843"/>
            <a:ext cx="6534150" cy="990600"/>
          </a:xfrm>
          <a:prstGeom prst="rect">
            <a:avLst/>
          </a:prstGeom>
        </p:spPr>
      </p:pic>
      <p:sp>
        <p:nvSpPr>
          <p:cNvPr id="4" name="Title 1">
            <a:extLst>
              <a:ext uri="{FF2B5EF4-FFF2-40B4-BE49-F238E27FC236}">
                <a16:creationId xmlns:a16="http://schemas.microsoft.com/office/drawing/2014/main" id="{2A075B85-0031-E04E-C634-BA201C38FDE1}"/>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Notification email from </a:t>
            </a:r>
            <a:r>
              <a:rPr lang="en-US" dirty="0" err="1"/>
              <a:t>github</a:t>
            </a:r>
            <a:endParaRPr lang="en-IN" dirty="0"/>
          </a:p>
        </p:txBody>
      </p:sp>
      <p:sp>
        <p:nvSpPr>
          <p:cNvPr id="2" name="TextBox 1">
            <a:extLst>
              <a:ext uri="{FF2B5EF4-FFF2-40B4-BE49-F238E27FC236}">
                <a16:creationId xmlns:a16="http://schemas.microsoft.com/office/drawing/2014/main" id="{D7B15CAB-96A3-8449-5881-B329DB7D6FA8}"/>
              </a:ext>
            </a:extLst>
          </p:cNvPr>
          <p:cNvSpPr txBox="1"/>
          <p:nvPr/>
        </p:nvSpPr>
        <p:spPr>
          <a:xfrm>
            <a:off x="1752599" y="4659086"/>
            <a:ext cx="8399800" cy="369332"/>
          </a:xfrm>
          <a:prstGeom prst="rect">
            <a:avLst/>
          </a:prstGeom>
          <a:noFill/>
        </p:spPr>
        <p:txBody>
          <a:bodyPr wrap="none" rtlCol="0">
            <a:spAutoFit/>
          </a:bodyPr>
          <a:lstStyle/>
          <a:p>
            <a:r>
              <a:rPr lang="en-IN" dirty="0"/>
              <a:t>Git clone https://github.com/saritalad/MKPITS_Akash_Narwade_DotNet_Sept_2021.git</a:t>
            </a:r>
          </a:p>
        </p:txBody>
      </p:sp>
    </p:spTree>
    <p:extLst>
      <p:ext uri="{BB962C8B-B14F-4D97-AF65-F5344CB8AC3E}">
        <p14:creationId xmlns:p14="http://schemas.microsoft.com/office/powerpoint/2010/main" val="24354218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C79D2FB-0777-A348-DF33-7EEC134F5F81}"/>
              </a:ext>
            </a:extLst>
          </p:cNvPr>
          <p:cNvPicPr>
            <a:picLocks noChangeAspect="1"/>
          </p:cNvPicPr>
          <p:nvPr/>
        </p:nvPicPr>
        <p:blipFill>
          <a:blip r:embed="rId2"/>
          <a:stretch>
            <a:fillRect/>
          </a:stretch>
        </p:blipFill>
        <p:spPr>
          <a:xfrm>
            <a:off x="1225323" y="1198108"/>
            <a:ext cx="9305925" cy="3286125"/>
          </a:xfrm>
          <a:prstGeom prst="rect">
            <a:avLst/>
          </a:prstGeom>
        </p:spPr>
      </p:pic>
    </p:spTree>
    <p:extLst>
      <p:ext uri="{BB962C8B-B14F-4D97-AF65-F5344CB8AC3E}">
        <p14:creationId xmlns:p14="http://schemas.microsoft.com/office/powerpoint/2010/main" val="4043019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08020A0-7A2B-DD0D-545A-0BB9C2ADBBD8}"/>
              </a:ext>
            </a:extLst>
          </p:cNvPr>
          <p:cNvPicPr>
            <a:picLocks noChangeAspect="1"/>
          </p:cNvPicPr>
          <p:nvPr/>
        </p:nvPicPr>
        <p:blipFill>
          <a:blip r:embed="rId2"/>
          <a:stretch>
            <a:fillRect/>
          </a:stretch>
        </p:blipFill>
        <p:spPr>
          <a:xfrm>
            <a:off x="1495425" y="1130754"/>
            <a:ext cx="9353550" cy="3638550"/>
          </a:xfrm>
          <a:prstGeom prst="rect">
            <a:avLst/>
          </a:prstGeom>
        </p:spPr>
      </p:pic>
    </p:spTree>
    <p:extLst>
      <p:ext uri="{BB962C8B-B14F-4D97-AF65-F5344CB8AC3E}">
        <p14:creationId xmlns:p14="http://schemas.microsoft.com/office/powerpoint/2010/main" val="35432773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214E120-E3F4-6D57-78BA-71B0FE83579B}"/>
              </a:ext>
            </a:extLst>
          </p:cNvPr>
          <p:cNvPicPr>
            <a:picLocks noChangeAspect="1"/>
          </p:cNvPicPr>
          <p:nvPr/>
        </p:nvPicPr>
        <p:blipFill>
          <a:blip r:embed="rId2"/>
          <a:stretch>
            <a:fillRect/>
          </a:stretch>
        </p:blipFill>
        <p:spPr>
          <a:xfrm>
            <a:off x="1264104" y="965426"/>
            <a:ext cx="9467850" cy="4600575"/>
          </a:xfrm>
          <a:prstGeom prst="rect">
            <a:avLst/>
          </a:prstGeom>
        </p:spPr>
      </p:pic>
    </p:spTree>
    <p:extLst>
      <p:ext uri="{BB962C8B-B14F-4D97-AF65-F5344CB8AC3E}">
        <p14:creationId xmlns:p14="http://schemas.microsoft.com/office/powerpoint/2010/main" val="12736023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644C22-6323-B838-5D81-33BD1F43BB44}"/>
              </a:ext>
            </a:extLst>
          </p:cNvPr>
          <p:cNvSpPr>
            <a:spLocks noGrp="1"/>
          </p:cNvSpPr>
          <p:nvPr>
            <p:ph type="title"/>
          </p:nvPr>
        </p:nvSpPr>
        <p:spPr/>
        <p:txBody>
          <a:bodyPr/>
          <a:lstStyle/>
          <a:p>
            <a:r>
              <a:rPr lang="en-IN" dirty="0"/>
              <a:t>Git merge and got rebase</a:t>
            </a:r>
          </a:p>
        </p:txBody>
      </p:sp>
      <p:sp>
        <p:nvSpPr>
          <p:cNvPr id="4" name="TextBox 3">
            <a:extLst>
              <a:ext uri="{FF2B5EF4-FFF2-40B4-BE49-F238E27FC236}">
                <a16:creationId xmlns:a16="http://schemas.microsoft.com/office/drawing/2014/main" id="{1BFF3B16-C879-7BB3-6526-09982A5EF11E}"/>
              </a:ext>
            </a:extLst>
          </p:cNvPr>
          <p:cNvSpPr txBox="1"/>
          <p:nvPr/>
        </p:nvSpPr>
        <p:spPr>
          <a:xfrm>
            <a:off x="1175656" y="1506022"/>
            <a:ext cx="8643257" cy="2862322"/>
          </a:xfrm>
          <a:prstGeom prst="rect">
            <a:avLst/>
          </a:prstGeom>
          <a:noFill/>
        </p:spPr>
        <p:txBody>
          <a:bodyPr wrap="square">
            <a:spAutoFit/>
          </a:bodyPr>
          <a:lstStyle/>
          <a:p>
            <a:pPr marL="514350" indent="-514350">
              <a:buFont typeface="+mj-lt"/>
              <a:buAutoNum type="arabicPeriod"/>
            </a:pPr>
            <a:r>
              <a:rPr lang="en-US" sz="1800" b="1" dirty="0">
                <a:solidFill>
                  <a:srgbClr val="002060"/>
                </a:solidFill>
              </a:rPr>
              <a:t>There are 2 ways 2 integrate changes  from one branch to another .</a:t>
            </a:r>
          </a:p>
          <a:p>
            <a:pPr marL="514350" indent="-514350">
              <a:buFont typeface="+mj-lt"/>
              <a:buAutoNum type="arabicPeriod"/>
            </a:pPr>
            <a:r>
              <a:rPr lang="en-US" sz="1800" b="1" dirty="0">
                <a:solidFill>
                  <a:srgbClr val="002060"/>
                </a:solidFill>
              </a:rPr>
              <a:t>Git merge</a:t>
            </a:r>
          </a:p>
          <a:p>
            <a:pPr marL="514350" indent="-514350">
              <a:buFont typeface="+mj-lt"/>
              <a:buAutoNum type="arabicPeriod"/>
            </a:pPr>
            <a:r>
              <a:rPr lang="en-US" b="1" dirty="0">
                <a:solidFill>
                  <a:srgbClr val="002060"/>
                </a:solidFill>
              </a:rPr>
              <a:t>Git rebase</a:t>
            </a:r>
          </a:p>
          <a:p>
            <a:pPr marL="514350" indent="-514350">
              <a:buFont typeface="+mj-lt"/>
              <a:buAutoNum type="arabicPeriod"/>
            </a:pPr>
            <a:r>
              <a:rPr lang="en-US" sz="1800" b="1" dirty="0">
                <a:solidFill>
                  <a:srgbClr val="002060"/>
                </a:solidFill>
              </a:rPr>
              <a:t>Git log to see history </a:t>
            </a:r>
          </a:p>
          <a:p>
            <a:r>
              <a:rPr lang="en-US" b="1" dirty="0">
                <a:solidFill>
                  <a:srgbClr val="002060"/>
                </a:solidFill>
              </a:rPr>
              <a:t>============================</a:t>
            </a:r>
          </a:p>
          <a:p>
            <a:r>
              <a:rPr lang="en-US" sz="1800" b="1" dirty="0">
                <a:solidFill>
                  <a:srgbClr val="002060"/>
                </a:solidFill>
              </a:rPr>
              <a:t>D:\&gt; </a:t>
            </a:r>
            <a:r>
              <a:rPr lang="en-US" sz="1800" b="1" dirty="0" err="1">
                <a:solidFill>
                  <a:srgbClr val="002060"/>
                </a:solidFill>
              </a:rPr>
              <a:t>mkdir</a:t>
            </a:r>
            <a:r>
              <a:rPr lang="en-US" sz="1800" b="1" dirty="0">
                <a:solidFill>
                  <a:srgbClr val="002060"/>
                </a:solidFill>
              </a:rPr>
              <a:t>  gitdemo1</a:t>
            </a:r>
          </a:p>
          <a:p>
            <a:r>
              <a:rPr lang="en-US" b="1" dirty="0">
                <a:solidFill>
                  <a:srgbClr val="002060"/>
                </a:solidFill>
              </a:rPr>
              <a:t>D:\gitdemo1\&gt; git </a:t>
            </a:r>
            <a:r>
              <a:rPr lang="en-US" b="1" dirty="0" err="1">
                <a:solidFill>
                  <a:srgbClr val="002060"/>
                </a:solidFill>
              </a:rPr>
              <a:t>init</a:t>
            </a:r>
            <a:endParaRPr lang="en-US" b="1" dirty="0">
              <a:solidFill>
                <a:srgbClr val="002060"/>
              </a:solidFill>
            </a:endParaRPr>
          </a:p>
          <a:p>
            <a:r>
              <a:rPr lang="en-US" sz="1800" b="1" dirty="0">
                <a:solidFill>
                  <a:srgbClr val="002060"/>
                </a:solidFill>
              </a:rPr>
              <a:t>Git remote origin  …………………………………..</a:t>
            </a:r>
          </a:p>
          <a:p>
            <a:r>
              <a:rPr lang="en-US" b="1" dirty="0">
                <a:solidFill>
                  <a:srgbClr val="002060"/>
                </a:solidFill>
              </a:rPr>
              <a:t>Git touch m1.txt (added and committed)</a:t>
            </a:r>
          </a:p>
          <a:p>
            <a:pPr marL="514350" indent="-514350">
              <a:buFont typeface="+mj-lt"/>
              <a:buAutoNum type="arabicPeriod"/>
            </a:pPr>
            <a:endParaRPr lang="en-US" sz="1800" b="1" dirty="0">
              <a:solidFill>
                <a:srgbClr val="002060"/>
              </a:solidFill>
            </a:endParaRPr>
          </a:p>
        </p:txBody>
      </p:sp>
    </p:spTree>
    <p:extLst>
      <p:ext uri="{BB962C8B-B14F-4D97-AF65-F5344CB8AC3E}">
        <p14:creationId xmlns:p14="http://schemas.microsoft.com/office/powerpoint/2010/main" val="8829724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BDAE0AD-0EE1-1758-1B8D-B21F62D42FBB}"/>
              </a:ext>
            </a:extLst>
          </p:cNvPr>
          <p:cNvSpPr txBox="1"/>
          <p:nvPr/>
        </p:nvSpPr>
        <p:spPr>
          <a:xfrm>
            <a:off x="859972" y="289955"/>
            <a:ext cx="6096000" cy="5355312"/>
          </a:xfrm>
          <a:prstGeom prst="rect">
            <a:avLst/>
          </a:prstGeom>
          <a:noFill/>
        </p:spPr>
        <p:txBody>
          <a:bodyPr wrap="square">
            <a:spAutoFit/>
          </a:bodyPr>
          <a:lstStyle/>
          <a:p>
            <a:r>
              <a:rPr lang="en-US" sz="1800" b="1" dirty="0">
                <a:solidFill>
                  <a:srgbClr val="002060"/>
                </a:solidFill>
              </a:rPr>
              <a:t>Git branch feature </a:t>
            </a:r>
          </a:p>
          <a:p>
            <a:r>
              <a:rPr lang="en-US" b="1" dirty="0">
                <a:solidFill>
                  <a:srgbClr val="002060"/>
                </a:solidFill>
              </a:rPr>
              <a:t>Checkout feature </a:t>
            </a:r>
          </a:p>
          <a:p>
            <a:r>
              <a:rPr lang="en-US" sz="1800" b="1" dirty="0">
                <a:solidFill>
                  <a:srgbClr val="002060"/>
                </a:solidFill>
              </a:rPr>
              <a:t>Touch f11.txt (added and committed) </a:t>
            </a:r>
          </a:p>
          <a:p>
            <a:r>
              <a:rPr lang="en-US" b="1" dirty="0">
                <a:solidFill>
                  <a:srgbClr val="002060"/>
                </a:solidFill>
              </a:rPr>
              <a:t>Checkout master </a:t>
            </a:r>
          </a:p>
          <a:p>
            <a:r>
              <a:rPr lang="en-US" sz="1800" b="1" dirty="0">
                <a:solidFill>
                  <a:srgbClr val="002060"/>
                </a:solidFill>
              </a:rPr>
              <a:t>Touch m2.txt (added and committed)</a:t>
            </a:r>
          </a:p>
          <a:p>
            <a:r>
              <a:rPr lang="en-US" b="1" dirty="0">
                <a:solidFill>
                  <a:srgbClr val="002060"/>
                </a:solidFill>
              </a:rPr>
              <a:t>Checkout feature ( u will not see m2.txt only m1.txt and f11.txt) in this branch </a:t>
            </a:r>
          </a:p>
          <a:p>
            <a:r>
              <a:rPr lang="en-US" sz="1800" b="1" dirty="0">
                <a:solidFill>
                  <a:srgbClr val="002060"/>
                </a:solidFill>
              </a:rPr>
              <a:t>Now </a:t>
            </a:r>
          </a:p>
          <a:p>
            <a:r>
              <a:rPr lang="en-US" b="1" dirty="0">
                <a:solidFill>
                  <a:srgbClr val="002060"/>
                </a:solidFill>
              </a:rPr>
              <a:t>Inside feature apply </a:t>
            </a:r>
          </a:p>
          <a:p>
            <a:r>
              <a:rPr lang="en-US" sz="1800" b="1" dirty="0">
                <a:solidFill>
                  <a:srgbClr val="002060"/>
                </a:solidFill>
              </a:rPr>
              <a:t>Git merge master   (press escape :</a:t>
            </a:r>
            <a:r>
              <a:rPr lang="en-US" sz="1800" b="1" dirty="0" err="1">
                <a:solidFill>
                  <a:srgbClr val="002060"/>
                </a:solidFill>
              </a:rPr>
              <a:t>wq</a:t>
            </a:r>
            <a:r>
              <a:rPr lang="en-US" sz="1800" b="1" dirty="0">
                <a:solidFill>
                  <a:srgbClr val="002060"/>
                </a:solidFill>
              </a:rPr>
              <a:t> to come out of merge command)</a:t>
            </a:r>
          </a:p>
          <a:p>
            <a:r>
              <a:rPr lang="en-US" b="1" dirty="0">
                <a:solidFill>
                  <a:srgbClr val="002060"/>
                </a:solidFill>
              </a:rPr>
              <a:t>Now u get ( m1.txt, f11.txt and m2.txt )   </a:t>
            </a:r>
          </a:p>
          <a:p>
            <a:r>
              <a:rPr lang="en-US" sz="1800" b="1" dirty="0">
                <a:solidFill>
                  <a:srgbClr val="002060"/>
                </a:solidFill>
              </a:rPr>
              <a:t>Git log </a:t>
            </a:r>
          </a:p>
          <a:p>
            <a:pPr marL="514350" indent="-514350">
              <a:buFont typeface="+mj-lt"/>
              <a:buAutoNum type="arabicPeriod"/>
            </a:pPr>
            <a:r>
              <a:rPr lang="en-US" b="1" dirty="0">
                <a:solidFill>
                  <a:srgbClr val="002060"/>
                </a:solidFill>
              </a:rPr>
              <a:t>Create folder gitdemo2 </a:t>
            </a:r>
          </a:p>
          <a:p>
            <a:pPr marL="514350" indent="-514350">
              <a:buFont typeface="+mj-lt"/>
              <a:buAutoNum type="arabicPeriod"/>
            </a:pPr>
            <a:r>
              <a:rPr lang="en-US" b="1" dirty="0">
                <a:solidFill>
                  <a:srgbClr val="002060"/>
                </a:solidFill>
              </a:rPr>
              <a:t>Same steps (m1.txt , in feature f1.txt, in master m2.txt)</a:t>
            </a:r>
          </a:p>
          <a:p>
            <a:pPr marL="514350" indent="-514350">
              <a:buFont typeface="+mj-lt"/>
              <a:buAutoNum type="arabicPeriod"/>
            </a:pPr>
            <a:r>
              <a:rPr lang="en-US" b="1" dirty="0">
                <a:solidFill>
                  <a:srgbClr val="002060"/>
                </a:solidFill>
              </a:rPr>
              <a:t>Checkout feature </a:t>
            </a:r>
          </a:p>
          <a:p>
            <a:pPr marL="514350" indent="-514350">
              <a:buFont typeface="+mj-lt"/>
              <a:buAutoNum type="arabicPeriod"/>
            </a:pPr>
            <a:r>
              <a:rPr lang="en-US" b="1" dirty="0">
                <a:solidFill>
                  <a:srgbClr val="002060"/>
                </a:solidFill>
              </a:rPr>
              <a:t>Git rebase master</a:t>
            </a:r>
          </a:p>
          <a:p>
            <a:pPr marL="514350" indent="-514350">
              <a:buFont typeface="+mj-lt"/>
              <a:buAutoNum type="arabicPeriod"/>
            </a:pPr>
            <a:r>
              <a:rPr lang="en-US" b="1" dirty="0">
                <a:solidFill>
                  <a:srgbClr val="002060"/>
                </a:solidFill>
              </a:rPr>
              <a:t>Git log will see  all files m1.txt,m2.txt and f1.txt in feature branch</a:t>
            </a:r>
          </a:p>
        </p:txBody>
      </p:sp>
    </p:spTree>
    <p:extLst>
      <p:ext uri="{BB962C8B-B14F-4D97-AF65-F5344CB8AC3E}">
        <p14:creationId xmlns:p14="http://schemas.microsoft.com/office/powerpoint/2010/main" val="16146548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25FBF4-BF0E-6A92-9736-000EB542F55D}"/>
              </a:ext>
            </a:extLst>
          </p:cNvPr>
          <p:cNvSpPr>
            <a:spLocks noGrp="1"/>
          </p:cNvSpPr>
          <p:nvPr>
            <p:ph type="title"/>
          </p:nvPr>
        </p:nvSpPr>
        <p:spPr/>
        <p:txBody>
          <a:bodyPr/>
          <a:lstStyle/>
          <a:p>
            <a:r>
              <a:rPr lang="en-IN" dirty="0"/>
              <a:t>Difference between merge and rebase </a:t>
            </a:r>
          </a:p>
        </p:txBody>
      </p:sp>
      <p:sp>
        <p:nvSpPr>
          <p:cNvPr id="3" name="TextBox 2">
            <a:extLst>
              <a:ext uri="{FF2B5EF4-FFF2-40B4-BE49-F238E27FC236}">
                <a16:creationId xmlns:a16="http://schemas.microsoft.com/office/drawing/2014/main" id="{17CBA4EB-9406-45F3-AF1B-275DA6983412}"/>
              </a:ext>
            </a:extLst>
          </p:cNvPr>
          <p:cNvSpPr txBox="1"/>
          <p:nvPr/>
        </p:nvSpPr>
        <p:spPr>
          <a:xfrm>
            <a:off x="1077685" y="1567543"/>
            <a:ext cx="9530622" cy="923330"/>
          </a:xfrm>
          <a:prstGeom prst="rect">
            <a:avLst/>
          </a:prstGeom>
          <a:noFill/>
        </p:spPr>
        <p:txBody>
          <a:bodyPr wrap="none" rtlCol="0">
            <a:spAutoFit/>
          </a:bodyPr>
          <a:lstStyle/>
          <a:p>
            <a:r>
              <a:rPr lang="en-IN" dirty="0"/>
              <a:t>Merge maintains the master merge history in  git log but rebase does not show the merge history it </a:t>
            </a:r>
          </a:p>
          <a:p>
            <a:r>
              <a:rPr lang="en-IN" dirty="0"/>
              <a:t>Simply shows the history of files from two branches (individual files)</a:t>
            </a:r>
          </a:p>
          <a:p>
            <a:r>
              <a:rPr lang="en-IN" dirty="0"/>
              <a:t> </a:t>
            </a:r>
          </a:p>
        </p:txBody>
      </p:sp>
      <p:pic>
        <p:nvPicPr>
          <p:cNvPr id="5" name="Picture 4">
            <a:extLst>
              <a:ext uri="{FF2B5EF4-FFF2-40B4-BE49-F238E27FC236}">
                <a16:creationId xmlns:a16="http://schemas.microsoft.com/office/drawing/2014/main" id="{A03DB77C-C312-EE0B-A7EC-5944620919F4}"/>
              </a:ext>
            </a:extLst>
          </p:cNvPr>
          <p:cNvPicPr>
            <a:picLocks noChangeAspect="1"/>
          </p:cNvPicPr>
          <p:nvPr/>
        </p:nvPicPr>
        <p:blipFill>
          <a:blip r:embed="rId2"/>
          <a:stretch>
            <a:fillRect/>
          </a:stretch>
        </p:blipFill>
        <p:spPr>
          <a:xfrm>
            <a:off x="838200" y="2589471"/>
            <a:ext cx="4488569" cy="2766300"/>
          </a:xfrm>
          <a:prstGeom prst="rect">
            <a:avLst/>
          </a:prstGeom>
        </p:spPr>
      </p:pic>
      <p:pic>
        <p:nvPicPr>
          <p:cNvPr id="9" name="Picture 8">
            <a:extLst>
              <a:ext uri="{FF2B5EF4-FFF2-40B4-BE49-F238E27FC236}">
                <a16:creationId xmlns:a16="http://schemas.microsoft.com/office/drawing/2014/main" id="{85524610-28AC-6CC2-2162-C7196CCB4E39}"/>
              </a:ext>
            </a:extLst>
          </p:cNvPr>
          <p:cNvPicPr>
            <a:picLocks noChangeAspect="1"/>
          </p:cNvPicPr>
          <p:nvPr/>
        </p:nvPicPr>
        <p:blipFill>
          <a:blip r:embed="rId3"/>
          <a:stretch>
            <a:fillRect/>
          </a:stretch>
        </p:blipFill>
        <p:spPr>
          <a:xfrm>
            <a:off x="6096000" y="2589471"/>
            <a:ext cx="4671465" cy="2895851"/>
          </a:xfrm>
          <a:prstGeom prst="rect">
            <a:avLst/>
          </a:prstGeom>
        </p:spPr>
      </p:pic>
    </p:spTree>
    <p:extLst>
      <p:ext uri="{BB962C8B-B14F-4D97-AF65-F5344CB8AC3E}">
        <p14:creationId xmlns:p14="http://schemas.microsoft.com/office/powerpoint/2010/main" val="17445605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1F5EE4-BFF1-1603-0010-F843EAECF237}"/>
              </a:ext>
            </a:extLst>
          </p:cNvPr>
          <p:cNvSpPr>
            <a:spLocks noGrp="1"/>
          </p:cNvSpPr>
          <p:nvPr>
            <p:ph type="title"/>
          </p:nvPr>
        </p:nvSpPr>
        <p:spPr/>
        <p:txBody>
          <a:bodyPr/>
          <a:lstStyle/>
          <a:p>
            <a:r>
              <a:rPr lang="en-US" dirty="0"/>
              <a:t>What is DevOps?</a:t>
            </a:r>
            <a:endParaRPr lang="en-IN" dirty="0"/>
          </a:p>
        </p:txBody>
      </p:sp>
      <p:sp>
        <p:nvSpPr>
          <p:cNvPr id="8" name="TextBox 7">
            <a:extLst>
              <a:ext uri="{FF2B5EF4-FFF2-40B4-BE49-F238E27FC236}">
                <a16:creationId xmlns:a16="http://schemas.microsoft.com/office/drawing/2014/main" id="{BEA9CAA4-989D-415F-DB69-1E25DE32A58E}"/>
              </a:ext>
            </a:extLst>
          </p:cNvPr>
          <p:cNvSpPr txBox="1"/>
          <p:nvPr/>
        </p:nvSpPr>
        <p:spPr>
          <a:xfrm>
            <a:off x="838200" y="4877022"/>
            <a:ext cx="9100458" cy="1200329"/>
          </a:xfrm>
          <a:prstGeom prst="rect">
            <a:avLst/>
          </a:prstGeom>
          <a:noFill/>
        </p:spPr>
        <p:txBody>
          <a:bodyPr wrap="square">
            <a:spAutoFit/>
          </a:bodyPr>
          <a:lstStyle/>
          <a:p>
            <a:r>
              <a:rPr lang="en-US" b="0" i="1" dirty="0">
                <a:solidFill>
                  <a:srgbClr val="54565A"/>
                </a:solidFill>
                <a:effectLst/>
                <a:latin typeface="Open Sans" panose="020B0606030504020204" pitchFamily="34" charset="0"/>
              </a:rPr>
              <a:t>DevOps emphasizes people (and culture), and seeks to improve collaboration between operations and development teams. DevOps implementations utilize technology— especially automation tools that can leverage an increasingly programmable and dynamic infrastructure from a life cycle perspective.”</a:t>
            </a:r>
            <a:endParaRPr lang="en-IN" dirty="0"/>
          </a:p>
        </p:txBody>
      </p:sp>
      <p:sp>
        <p:nvSpPr>
          <p:cNvPr id="10" name="TextBox 9">
            <a:extLst>
              <a:ext uri="{FF2B5EF4-FFF2-40B4-BE49-F238E27FC236}">
                <a16:creationId xmlns:a16="http://schemas.microsoft.com/office/drawing/2014/main" id="{6EC46A85-08B8-6AB0-B726-AC419BD1099D}"/>
              </a:ext>
            </a:extLst>
          </p:cNvPr>
          <p:cNvSpPr txBox="1"/>
          <p:nvPr/>
        </p:nvSpPr>
        <p:spPr>
          <a:xfrm>
            <a:off x="838200" y="2136338"/>
            <a:ext cx="8686800" cy="2308324"/>
          </a:xfrm>
          <a:prstGeom prst="rect">
            <a:avLst/>
          </a:prstGeom>
          <a:noFill/>
        </p:spPr>
        <p:txBody>
          <a:bodyPr wrap="square">
            <a:spAutoFit/>
          </a:bodyPr>
          <a:lstStyle/>
          <a:p>
            <a:r>
              <a:rPr lang="en-US" b="0" i="0" dirty="0">
                <a:solidFill>
                  <a:srgbClr val="202124"/>
                </a:solidFill>
                <a:effectLst/>
                <a:latin typeface="arial" panose="020B0604020202020204" pitchFamily="34" charset="0"/>
              </a:rPr>
              <a:t>DevOps is </a:t>
            </a:r>
            <a:r>
              <a:rPr lang="en-US" b="1" i="0" dirty="0">
                <a:solidFill>
                  <a:srgbClr val="202124"/>
                </a:solidFill>
                <a:effectLst/>
                <a:latin typeface="arial" panose="020B0604020202020204" pitchFamily="34" charset="0"/>
              </a:rPr>
              <a:t>the combination of cultural philosophies, practices, and tools that increases an organization's ability to deliver applications and services at high velocity</a:t>
            </a:r>
            <a:r>
              <a:rPr lang="en-US" b="0" i="0" dirty="0">
                <a:solidFill>
                  <a:srgbClr val="202124"/>
                </a:solidFill>
                <a:effectLst/>
                <a:latin typeface="arial" panose="020B0604020202020204" pitchFamily="34" charset="0"/>
              </a:rPr>
              <a:t>:</a:t>
            </a:r>
            <a:r>
              <a:rPr lang="en-US" b="0" i="0" dirty="0">
                <a:solidFill>
                  <a:srgbClr val="4D4C4C"/>
                </a:solidFill>
                <a:effectLst/>
                <a:latin typeface="AppdSans"/>
              </a:rPr>
              <a:t>. By enabling organizations to create stronger bonds between Dev, Ops and other stakeholders in the company, DevOps promotes shorter, more controllable iterations through the adoption of best practices, automation and new tools. DevOps is not a technology per se, but it covers everything from the </a:t>
            </a:r>
            <a:r>
              <a:rPr lang="en-US" b="0" i="0" dirty="0" err="1">
                <a:solidFill>
                  <a:srgbClr val="4D4C4C"/>
                </a:solidFill>
                <a:effectLst/>
                <a:latin typeface="AppdSans"/>
              </a:rPr>
              <a:t>organisation</a:t>
            </a:r>
            <a:r>
              <a:rPr lang="en-US" b="0" i="0" dirty="0">
                <a:solidFill>
                  <a:srgbClr val="4D4C4C"/>
                </a:solidFill>
                <a:effectLst/>
                <a:latin typeface="AppdSans"/>
              </a:rPr>
              <a:t> to culture, processes and tooling. Initial steps usually include </a:t>
            </a:r>
            <a:r>
              <a:rPr lang="en-US" b="0" i="0" u="none" strike="noStrike" dirty="0">
                <a:solidFill>
                  <a:srgbClr val="4E3EB1"/>
                </a:solidFill>
                <a:effectLst/>
                <a:latin typeface="AppdSans"/>
                <a:hlinkClick r:id="rId2"/>
              </a:rPr>
              <a:t>Continuous integration and continuous delivery (CI/CD)</a:t>
            </a:r>
            <a:r>
              <a:rPr lang="en-US" b="0" i="0" dirty="0">
                <a:solidFill>
                  <a:srgbClr val="4D4C4C"/>
                </a:solidFill>
                <a:effectLst/>
                <a:latin typeface="AppdSans"/>
              </a:rPr>
              <a:t>, real-time monitoring, incident response systems and collaboration platforms.</a:t>
            </a:r>
            <a:endParaRPr lang="en-IN" dirty="0"/>
          </a:p>
        </p:txBody>
      </p:sp>
    </p:spTree>
    <p:extLst>
      <p:ext uri="{BB962C8B-B14F-4D97-AF65-F5344CB8AC3E}">
        <p14:creationId xmlns:p14="http://schemas.microsoft.com/office/powerpoint/2010/main" val="33911705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79F2C98-3FD6-FC89-A4CF-2C6FD49B2470}"/>
              </a:ext>
            </a:extLst>
          </p:cNvPr>
          <p:cNvPicPr>
            <a:picLocks noChangeAspect="1"/>
          </p:cNvPicPr>
          <p:nvPr/>
        </p:nvPicPr>
        <p:blipFill>
          <a:blip r:embed="rId2"/>
          <a:stretch>
            <a:fillRect/>
          </a:stretch>
        </p:blipFill>
        <p:spPr>
          <a:xfrm>
            <a:off x="566291" y="350994"/>
            <a:ext cx="8239125" cy="1047750"/>
          </a:xfrm>
          <a:prstGeom prst="rect">
            <a:avLst/>
          </a:prstGeom>
        </p:spPr>
      </p:pic>
      <p:pic>
        <p:nvPicPr>
          <p:cNvPr id="6" name="Picture 5">
            <a:extLst>
              <a:ext uri="{FF2B5EF4-FFF2-40B4-BE49-F238E27FC236}">
                <a16:creationId xmlns:a16="http://schemas.microsoft.com/office/drawing/2014/main" id="{7C827968-D2D9-9085-A089-ED4E49EC6223}"/>
              </a:ext>
            </a:extLst>
          </p:cNvPr>
          <p:cNvPicPr>
            <a:picLocks noChangeAspect="1"/>
          </p:cNvPicPr>
          <p:nvPr/>
        </p:nvPicPr>
        <p:blipFill>
          <a:blip r:embed="rId3"/>
          <a:stretch>
            <a:fillRect/>
          </a:stretch>
        </p:blipFill>
        <p:spPr>
          <a:xfrm>
            <a:off x="566291" y="2033361"/>
            <a:ext cx="9904479" cy="4095296"/>
          </a:xfrm>
          <a:prstGeom prst="rect">
            <a:avLst/>
          </a:prstGeom>
        </p:spPr>
      </p:pic>
    </p:spTree>
    <p:extLst>
      <p:ext uri="{BB962C8B-B14F-4D97-AF65-F5344CB8AC3E}">
        <p14:creationId xmlns:p14="http://schemas.microsoft.com/office/powerpoint/2010/main" val="6794734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B749C-EF99-E2AD-B78B-D446325B9BD9}"/>
              </a:ext>
            </a:extLst>
          </p:cNvPr>
          <p:cNvSpPr>
            <a:spLocks noGrp="1"/>
          </p:cNvSpPr>
          <p:nvPr>
            <p:ph type="title"/>
          </p:nvPr>
        </p:nvSpPr>
        <p:spPr/>
        <p:txBody>
          <a:bodyPr/>
          <a:lstStyle/>
          <a:p>
            <a:r>
              <a:rPr lang="en-IN" dirty="0"/>
              <a:t>Jenkins:</a:t>
            </a:r>
          </a:p>
        </p:txBody>
      </p:sp>
      <p:sp>
        <p:nvSpPr>
          <p:cNvPr id="5" name="TextBox 4">
            <a:extLst>
              <a:ext uri="{FF2B5EF4-FFF2-40B4-BE49-F238E27FC236}">
                <a16:creationId xmlns:a16="http://schemas.microsoft.com/office/drawing/2014/main" id="{A240A636-1D2C-6F7A-EC15-D2909B8A85AF}"/>
              </a:ext>
            </a:extLst>
          </p:cNvPr>
          <p:cNvSpPr txBox="1"/>
          <p:nvPr/>
        </p:nvSpPr>
        <p:spPr>
          <a:xfrm>
            <a:off x="838200" y="1674674"/>
            <a:ext cx="9827562" cy="3816429"/>
          </a:xfrm>
          <a:prstGeom prst="rect">
            <a:avLst/>
          </a:prstGeom>
          <a:noFill/>
        </p:spPr>
        <p:txBody>
          <a:bodyPr wrap="none" rtlCol="0">
            <a:spAutoFit/>
          </a:bodyPr>
          <a:lstStyle/>
          <a:p>
            <a:r>
              <a:rPr lang="en-IN" sz="3200" dirty="0">
                <a:solidFill>
                  <a:srgbClr val="002060"/>
                </a:solidFill>
              </a:rPr>
              <a:t>Step 1 download Jenkins (JDK 11 or 17 install and set path</a:t>
            </a:r>
          </a:p>
          <a:p>
            <a:r>
              <a:rPr lang="en-IN" sz="3200" dirty="0">
                <a:solidFill>
                  <a:srgbClr val="002060"/>
                </a:solidFill>
              </a:rPr>
              <a:t>Step 2 place war file into any location of your system</a:t>
            </a:r>
          </a:p>
          <a:p>
            <a:r>
              <a:rPr lang="en-IN" sz="3200" dirty="0">
                <a:solidFill>
                  <a:srgbClr val="002060"/>
                </a:solidFill>
              </a:rPr>
              <a:t>Step 3 </a:t>
            </a:r>
            <a:r>
              <a:rPr lang="en-IN" sz="3200" dirty="0" err="1">
                <a:solidFill>
                  <a:srgbClr val="002060"/>
                </a:solidFill>
              </a:rPr>
              <a:t>goto</a:t>
            </a:r>
            <a:r>
              <a:rPr lang="en-IN" sz="3200" dirty="0">
                <a:solidFill>
                  <a:srgbClr val="002060"/>
                </a:solidFill>
              </a:rPr>
              <a:t> that folder </a:t>
            </a:r>
          </a:p>
          <a:p>
            <a:r>
              <a:rPr lang="en-IN" sz="3200" dirty="0">
                <a:solidFill>
                  <a:srgbClr val="002060"/>
                </a:solidFill>
              </a:rPr>
              <a:t>C:\users\HP\&gt; java  --jar </a:t>
            </a:r>
            <a:r>
              <a:rPr lang="en-IN" sz="3200" dirty="0" err="1">
                <a:solidFill>
                  <a:srgbClr val="002060"/>
                </a:solidFill>
              </a:rPr>
              <a:t>Jenkins.war</a:t>
            </a:r>
            <a:endParaRPr lang="en-IN" sz="3200" dirty="0">
              <a:solidFill>
                <a:srgbClr val="002060"/>
              </a:solidFill>
            </a:endParaRPr>
          </a:p>
          <a:p>
            <a:r>
              <a:rPr lang="en-IN" sz="3200" dirty="0">
                <a:solidFill>
                  <a:srgbClr val="002060"/>
                </a:solidFill>
              </a:rPr>
              <a:t>Step 4 : </a:t>
            </a:r>
            <a:r>
              <a:rPr lang="en-IN" sz="3200" dirty="0" err="1">
                <a:solidFill>
                  <a:srgbClr val="002060"/>
                </a:solidFill>
              </a:rPr>
              <a:t>goto</a:t>
            </a:r>
            <a:r>
              <a:rPr lang="en-IN" sz="3200" dirty="0">
                <a:solidFill>
                  <a:srgbClr val="002060"/>
                </a:solidFill>
              </a:rPr>
              <a:t> browser </a:t>
            </a:r>
            <a:r>
              <a:rPr lang="en-IN" sz="3200" dirty="0">
                <a:solidFill>
                  <a:srgbClr val="002060"/>
                </a:solidFill>
                <a:hlinkClick r:id="rId2"/>
              </a:rPr>
              <a:t>http://localhost:/8080</a:t>
            </a:r>
            <a:endParaRPr lang="en-IN" sz="3200" dirty="0">
              <a:solidFill>
                <a:srgbClr val="002060"/>
              </a:solidFill>
            </a:endParaRPr>
          </a:p>
          <a:p>
            <a:r>
              <a:rPr lang="en-IN" sz="3200" dirty="0">
                <a:solidFill>
                  <a:srgbClr val="002060"/>
                </a:solidFill>
              </a:rPr>
              <a:t>Step 5: install required plugins</a:t>
            </a:r>
          </a:p>
          <a:p>
            <a:r>
              <a:rPr lang="en-IN" sz="3200" dirty="0">
                <a:solidFill>
                  <a:srgbClr val="002060"/>
                </a:solidFill>
              </a:rPr>
              <a:t>Step 6: get started  with Jenkins</a:t>
            </a:r>
          </a:p>
          <a:p>
            <a:endParaRPr lang="en-IN" dirty="0"/>
          </a:p>
        </p:txBody>
      </p:sp>
    </p:spTree>
    <p:extLst>
      <p:ext uri="{BB962C8B-B14F-4D97-AF65-F5344CB8AC3E}">
        <p14:creationId xmlns:p14="http://schemas.microsoft.com/office/powerpoint/2010/main" val="12373199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141690E-2006-EE61-2975-406B98C4E727}"/>
              </a:ext>
            </a:extLst>
          </p:cNvPr>
          <p:cNvPicPr>
            <a:picLocks noChangeAspect="1"/>
          </p:cNvPicPr>
          <p:nvPr/>
        </p:nvPicPr>
        <p:blipFill>
          <a:blip r:embed="rId2"/>
          <a:stretch>
            <a:fillRect/>
          </a:stretch>
        </p:blipFill>
        <p:spPr>
          <a:xfrm>
            <a:off x="481012" y="509587"/>
            <a:ext cx="4676775" cy="2028825"/>
          </a:xfrm>
          <a:prstGeom prst="rect">
            <a:avLst/>
          </a:prstGeom>
        </p:spPr>
      </p:pic>
      <p:pic>
        <p:nvPicPr>
          <p:cNvPr id="7" name="Picture 6">
            <a:extLst>
              <a:ext uri="{FF2B5EF4-FFF2-40B4-BE49-F238E27FC236}">
                <a16:creationId xmlns:a16="http://schemas.microsoft.com/office/drawing/2014/main" id="{E4AD414C-59C3-8701-7B2E-084C3B68D573}"/>
              </a:ext>
            </a:extLst>
          </p:cNvPr>
          <p:cNvPicPr>
            <a:picLocks noChangeAspect="1"/>
          </p:cNvPicPr>
          <p:nvPr/>
        </p:nvPicPr>
        <p:blipFill>
          <a:blip r:embed="rId3"/>
          <a:stretch>
            <a:fillRect/>
          </a:stretch>
        </p:blipFill>
        <p:spPr>
          <a:xfrm>
            <a:off x="433386" y="3053834"/>
            <a:ext cx="4772025" cy="1590675"/>
          </a:xfrm>
          <a:prstGeom prst="rect">
            <a:avLst/>
          </a:prstGeom>
        </p:spPr>
      </p:pic>
      <p:sp>
        <p:nvSpPr>
          <p:cNvPr id="8" name="TextBox 7">
            <a:extLst>
              <a:ext uri="{FF2B5EF4-FFF2-40B4-BE49-F238E27FC236}">
                <a16:creationId xmlns:a16="http://schemas.microsoft.com/office/drawing/2014/main" id="{E05DA246-27F7-5DEB-8E8D-2852343A5EE6}"/>
              </a:ext>
            </a:extLst>
          </p:cNvPr>
          <p:cNvSpPr txBox="1"/>
          <p:nvPr/>
        </p:nvSpPr>
        <p:spPr>
          <a:xfrm>
            <a:off x="6096000" y="5573876"/>
            <a:ext cx="6096000" cy="369332"/>
          </a:xfrm>
          <a:prstGeom prst="rect">
            <a:avLst/>
          </a:prstGeom>
          <a:noFill/>
        </p:spPr>
        <p:txBody>
          <a:bodyPr wrap="square">
            <a:spAutoFit/>
          </a:bodyPr>
          <a:lstStyle/>
          <a:p>
            <a:r>
              <a:rPr lang="en-IN" dirty="0"/>
              <a:t>https://www.youtube.com/watch?v=Fi9pgrMlQZY&amp;t=83s</a:t>
            </a:r>
          </a:p>
        </p:txBody>
      </p:sp>
      <p:pic>
        <p:nvPicPr>
          <p:cNvPr id="9" name="Picture 8">
            <a:extLst>
              <a:ext uri="{FF2B5EF4-FFF2-40B4-BE49-F238E27FC236}">
                <a16:creationId xmlns:a16="http://schemas.microsoft.com/office/drawing/2014/main" id="{8AB6630C-735F-1397-508A-688A663B1320}"/>
              </a:ext>
            </a:extLst>
          </p:cNvPr>
          <p:cNvPicPr>
            <a:picLocks noChangeAspect="1"/>
          </p:cNvPicPr>
          <p:nvPr/>
        </p:nvPicPr>
        <p:blipFill>
          <a:blip r:embed="rId4"/>
          <a:stretch>
            <a:fillRect/>
          </a:stretch>
        </p:blipFill>
        <p:spPr>
          <a:xfrm>
            <a:off x="5927391" y="840633"/>
            <a:ext cx="5831223" cy="3305175"/>
          </a:xfrm>
          <a:prstGeom prst="rect">
            <a:avLst/>
          </a:prstGeom>
        </p:spPr>
      </p:pic>
      <p:pic>
        <p:nvPicPr>
          <p:cNvPr id="11" name="Picture 10">
            <a:extLst>
              <a:ext uri="{FF2B5EF4-FFF2-40B4-BE49-F238E27FC236}">
                <a16:creationId xmlns:a16="http://schemas.microsoft.com/office/drawing/2014/main" id="{3863552C-F685-5771-C371-9C37D6B7490F}"/>
              </a:ext>
            </a:extLst>
          </p:cNvPr>
          <p:cNvPicPr>
            <a:picLocks noChangeAspect="1"/>
          </p:cNvPicPr>
          <p:nvPr/>
        </p:nvPicPr>
        <p:blipFill rotWithShape="1">
          <a:blip r:embed="rId5"/>
          <a:srcRect l="1706"/>
          <a:stretch/>
        </p:blipFill>
        <p:spPr>
          <a:xfrm>
            <a:off x="5927391" y="4211122"/>
            <a:ext cx="5415523" cy="866775"/>
          </a:xfrm>
          <a:prstGeom prst="rect">
            <a:avLst/>
          </a:prstGeom>
        </p:spPr>
      </p:pic>
    </p:spTree>
    <p:extLst>
      <p:ext uri="{BB962C8B-B14F-4D97-AF65-F5344CB8AC3E}">
        <p14:creationId xmlns:p14="http://schemas.microsoft.com/office/powerpoint/2010/main" val="17283556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A0222DA-ED7A-4ED1-669F-6EBD88554D6C}"/>
              </a:ext>
            </a:extLst>
          </p:cNvPr>
          <p:cNvPicPr>
            <a:picLocks noChangeAspect="1"/>
          </p:cNvPicPr>
          <p:nvPr/>
        </p:nvPicPr>
        <p:blipFill>
          <a:blip r:embed="rId2"/>
          <a:stretch>
            <a:fillRect/>
          </a:stretch>
        </p:blipFill>
        <p:spPr>
          <a:xfrm>
            <a:off x="684662" y="979456"/>
            <a:ext cx="4135516" cy="4448175"/>
          </a:xfrm>
          <a:prstGeom prst="rect">
            <a:avLst/>
          </a:prstGeom>
        </p:spPr>
      </p:pic>
      <p:pic>
        <p:nvPicPr>
          <p:cNvPr id="5" name="Picture 4">
            <a:extLst>
              <a:ext uri="{FF2B5EF4-FFF2-40B4-BE49-F238E27FC236}">
                <a16:creationId xmlns:a16="http://schemas.microsoft.com/office/drawing/2014/main" id="{0C331A66-7EC6-61E2-7BD5-659A3CA2E6C2}"/>
              </a:ext>
            </a:extLst>
          </p:cNvPr>
          <p:cNvPicPr>
            <a:picLocks noChangeAspect="1"/>
          </p:cNvPicPr>
          <p:nvPr/>
        </p:nvPicPr>
        <p:blipFill>
          <a:blip r:embed="rId3"/>
          <a:stretch>
            <a:fillRect/>
          </a:stretch>
        </p:blipFill>
        <p:spPr>
          <a:xfrm>
            <a:off x="5280932" y="725941"/>
            <a:ext cx="3676650" cy="4448175"/>
          </a:xfrm>
          <a:prstGeom prst="rect">
            <a:avLst/>
          </a:prstGeom>
        </p:spPr>
      </p:pic>
    </p:spTree>
    <p:extLst>
      <p:ext uri="{BB962C8B-B14F-4D97-AF65-F5344CB8AC3E}">
        <p14:creationId xmlns:p14="http://schemas.microsoft.com/office/powerpoint/2010/main" val="12908885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CB233EA-7C2A-4B57-4F16-F5FF2E61B118}"/>
              </a:ext>
            </a:extLst>
          </p:cNvPr>
          <p:cNvSpPr txBox="1"/>
          <p:nvPr/>
        </p:nvSpPr>
        <p:spPr>
          <a:xfrm>
            <a:off x="710023" y="82510"/>
            <a:ext cx="8648020" cy="6463308"/>
          </a:xfrm>
          <a:prstGeom prst="rect">
            <a:avLst/>
          </a:prstGeom>
          <a:noFill/>
        </p:spPr>
        <p:txBody>
          <a:bodyPr wrap="square" rtlCol="0">
            <a:spAutoFit/>
          </a:bodyPr>
          <a:lstStyle/>
          <a:p>
            <a:r>
              <a:rPr lang="en-US" dirty="0"/>
              <a:t>C:\users\HP&gt; java-jar </a:t>
            </a:r>
            <a:r>
              <a:rPr lang="en-US" dirty="0" err="1"/>
              <a:t>Jenkins.war</a:t>
            </a:r>
            <a:r>
              <a:rPr lang="en-US" dirty="0"/>
              <a:t> –</a:t>
            </a:r>
            <a:r>
              <a:rPr lang="en-US" dirty="0" err="1"/>
              <a:t>httpport</a:t>
            </a:r>
            <a:r>
              <a:rPr lang="en-US" dirty="0"/>
              <a:t> =9090 to run on different port</a:t>
            </a:r>
          </a:p>
          <a:p>
            <a:endParaRPr lang="en-US" dirty="0"/>
          </a:p>
          <a:p>
            <a:r>
              <a:rPr lang="en-US" dirty="0"/>
              <a:t>User admin</a:t>
            </a:r>
          </a:p>
          <a:p>
            <a:r>
              <a:rPr lang="en-US" dirty="0"/>
              <a:t>Password admin</a:t>
            </a:r>
          </a:p>
          <a:p>
            <a:r>
              <a:rPr lang="en-US" dirty="0"/>
              <a:t>==================================</a:t>
            </a:r>
          </a:p>
          <a:p>
            <a:r>
              <a:rPr lang="en-US" dirty="0"/>
              <a:t>Why to use CLI tools?</a:t>
            </a:r>
          </a:p>
          <a:p>
            <a:pPr marL="342900" indent="-342900">
              <a:buFont typeface="+mj-lt"/>
              <a:buAutoNum type="arabicPeriod"/>
            </a:pPr>
            <a:r>
              <a:rPr lang="en-US" dirty="0"/>
              <a:t>Easier</a:t>
            </a:r>
          </a:p>
          <a:p>
            <a:pPr marL="342900" indent="-342900">
              <a:buFont typeface="+mj-lt"/>
              <a:buAutoNum type="arabicPeriod"/>
            </a:pPr>
            <a:r>
              <a:rPr lang="en-US" dirty="0"/>
              <a:t>Faster</a:t>
            </a:r>
          </a:p>
          <a:p>
            <a:pPr marL="342900" indent="-342900">
              <a:buFont typeface="+mj-lt"/>
              <a:buAutoNum type="arabicPeriod"/>
            </a:pPr>
            <a:r>
              <a:rPr lang="en-US" dirty="0"/>
              <a:t>Memory management efficient</a:t>
            </a:r>
          </a:p>
          <a:p>
            <a:pPr marL="342900" indent="-342900">
              <a:buFont typeface="+mj-lt"/>
              <a:buAutoNum type="arabicPeriod"/>
            </a:pPr>
            <a:r>
              <a:rPr lang="en-US" dirty="0"/>
              <a:t>Continuous Integration</a:t>
            </a:r>
          </a:p>
          <a:p>
            <a:r>
              <a:rPr lang="en-US" dirty="0"/>
              <a:t>==========================================</a:t>
            </a:r>
          </a:p>
          <a:p>
            <a:r>
              <a:rPr lang="en-US" dirty="0"/>
              <a:t>Step 1 :Start Jenkins:</a:t>
            </a:r>
          </a:p>
          <a:p>
            <a:r>
              <a:rPr lang="en-US" dirty="0"/>
              <a:t>Step 2:Goto manage Jenkins=&gt;Configure global security  </a:t>
            </a:r>
            <a:r>
              <a:rPr lang="en-US" dirty="0">
                <a:sym typeface="Wingdings" panose="05000000000000000000" pitchFamily="2" charset="2"/>
              </a:rPr>
              <a:t> enable security</a:t>
            </a:r>
          </a:p>
          <a:p>
            <a:r>
              <a:rPr lang="en-US" dirty="0">
                <a:sym typeface="Wingdings" panose="05000000000000000000" pitchFamily="2" charset="2"/>
              </a:rPr>
              <a:t>Step 3:goto </a:t>
            </a:r>
            <a:r>
              <a:rPr lang="en-US" dirty="0">
                <a:sym typeface="Wingdings" panose="05000000000000000000" pitchFamily="2" charset="2"/>
                <a:hlinkClick r:id="rId2"/>
              </a:rPr>
              <a:t>http://loclhost:8080/CLI</a:t>
            </a:r>
            <a:r>
              <a:rPr lang="en-US" dirty="0">
                <a:sym typeface="Wingdings" panose="05000000000000000000" pitchFamily="2" charset="2"/>
              </a:rPr>
              <a:t>      YOU WILL GET LIST OF CLI COMMANDS </a:t>
            </a:r>
          </a:p>
          <a:p>
            <a:r>
              <a:rPr lang="en-US" dirty="0">
                <a:sym typeface="Wingdings" panose="05000000000000000000" pitchFamily="2" charset="2"/>
              </a:rPr>
              <a:t>Step 4:download Jenkins-cli.jar place at any location   see setting of global security setting on next slide.</a:t>
            </a:r>
          </a:p>
          <a:p>
            <a:r>
              <a:rPr lang="en-US" dirty="0">
                <a:sym typeface="Wingdings" panose="05000000000000000000" pitchFamily="2" charset="2"/>
              </a:rPr>
              <a:t>Step 5:java -jar jenkins-cli.jar -s http://localhost:8080/ -</a:t>
            </a:r>
            <a:r>
              <a:rPr lang="en-US" dirty="0" err="1">
                <a:sym typeface="Wingdings" panose="05000000000000000000" pitchFamily="2" charset="2"/>
              </a:rPr>
              <a:t>webSocket</a:t>
            </a:r>
            <a:r>
              <a:rPr lang="en-US" dirty="0">
                <a:sym typeface="Wingdings" panose="05000000000000000000" pitchFamily="2" charset="2"/>
              </a:rPr>
              <a:t> help</a:t>
            </a:r>
          </a:p>
          <a:p>
            <a:r>
              <a:rPr lang="en-US" dirty="0">
                <a:sym typeface="Wingdings" panose="05000000000000000000" pitchFamily="2" charset="2"/>
              </a:rPr>
              <a:t>Step 6: ex:</a:t>
            </a:r>
          </a:p>
          <a:p>
            <a:r>
              <a:rPr lang="en-US" dirty="0">
                <a:sym typeface="Wingdings" panose="05000000000000000000" pitchFamily="2" charset="2"/>
              </a:rPr>
              <a:t>java -jar jenkins-cli.jar -s http://localhost:8080/ -</a:t>
            </a:r>
            <a:r>
              <a:rPr lang="en-US" dirty="0" err="1">
                <a:sym typeface="Wingdings" panose="05000000000000000000" pitchFamily="2" charset="2"/>
              </a:rPr>
              <a:t>webSocket</a:t>
            </a:r>
            <a:r>
              <a:rPr lang="en-US" dirty="0">
                <a:sym typeface="Wingdings" panose="05000000000000000000" pitchFamily="2" charset="2"/>
              </a:rPr>
              <a:t> who-am-</a:t>
            </a:r>
            <a:r>
              <a:rPr lang="en-US" dirty="0" err="1">
                <a:sym typeface="Wingdings" panose="05000000000000000000" pitchFamily="2" charset="2"/>
              </a:rPr>
              <a:t>i</a:t>
            </a:r>
            <a:endParaRPr lang="en-US" dirty="0">
              <a:sym typeface="Wingdings" panose="05000000000000000000" pitchFamily="2" charset="2"/>
            </a:endParaRPr>
          </a:p>
          <a:p>
            <a:endParaRPr lang="en-US" dirty="0"/>
          </a:p>
          <a:p>
            <a:endParaRPr lang="en-US" dirty="0"/>
          </a:p>
          <a:p>
            <a:endParaRPr lang="en-US" dirty="0"/>
          </a:p>
          <a:p>
            <a:endParaRPr lang="en-IN" dirty="0"/>
          </a:p>
        </p:txBody>
      </p:sp>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21A0585D-0F80-DB18-DD6A-BA8F00658268}"/>
                  </a:ext>
                </a:extLst>
              </p14:cNvPr>
              <p14:cNvContentPartPr/>
              <p14:nvPr/>
            </p14:nvContentPartPr>
            <p14:xfrm>
              <a:off x="3909753" y="4750366"/>
              <a:ext cx="360" cy="360"/>
            </p14:xfrm>
          </p:contentPart>
        </mc:Choice>
        <mc:Fallback xmlns="">
          <p:pic>
            <p:nvPicPr>
              <p:cNvPr id="4" name="Ink 3">
                <a:extLst>
                  <a:ext uri="{FF2B5EF4-FFF2-40B4-BE49-F238E27FC236}">
                    <a16:creationId xmlns:a16="http://schemas.microsoft.com/office/drawing/2014/main" id="{21A0585D-0F80-DB18-DD6A-BA8F00658268}"/>
                  </a:ext>
                </a:extLst>
              </p:cNvPr>
              <p:cNvPicPr/>
              <p:nvPr/>
            </p:nvPicPr>
            <p:blipFill>
              <a:blip r:embed="rId4"/>
              <a:stretch>
                <a:fillRect/>
              </a:stretch>
            </p:blipFill>
            <p:spPr>
              <a:xfrm>
                <a:off x="3900753" y="4741726"/>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F42EB130-E00B-E580-589C-4C7E893E93EC}"/>
                  </a:ext>
                </a:extLst>
              </p14:cNvPr>
              <p14:cNvContentPartPr/>
              <p14:nvPr/>
            </p14:nvContentPartPr>
            <p14:xfrm>
              <a:off x="3961953" y="4056646"/>
              <a:ext cx="360" cy="360"/>
            </p14:xfrm>
          </p:contentPart>
        </mc:Choice>
        <mc:Fallback xmlns="">
          <p:pic>
            <p:nvPicPr>
              <p:cNvPr id="6" name="Ink 5">
                <a:extLst>
                  <a:ext uri="{FF2B5EF4-FFF2-40B4-BE49-F238E27FC236}">
                    <a16:creationId xmlns:a16="http://schemas.microsoft.com/office/drawing/2014/main" id="{F42EB130-E00B-E580-589C-4C7E893E93EC}"/>
                  </a:ext>
                </a:extLst>
              </p:cNvPr>
              <p:cNvPicPr/>
              <p:nvPr/>
            </p:nvPicPr>
            <p:blipFill>
              <a:blip r:embed="rId4"/>
              <a:stretch>
                <a:fillRect/>
              </a:stretch>
            </p:blipFill>
            <p:spPr>
              <a:xfrm>
                <a:off x="3952953" y="4048006"/>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9" name="Ink 8">
                <a:extLst>
                  <a:ext uri="{FF2B5EF4-FFF2-40B4-BE49-F238E27FC236}">
                    <a16:creationId xmlns:a16="http://schemas.microsoft.com/office/drawing/2014/main" id="{12402F80-F133-C579-FBA4-B36CC2A128A9}"/>
                  </a:ext>
                </a:extLst>
              </p14:cNvPr>
              <p14:cNvContentPartPr/>
              <p14:nvPr/>
            </p14:nvContentPartPr>
            <p14:xfrm>
              <a:off x="4035753" y="4130446"/>
              <a:ext cx="360" cy="360"/>
            </p14:xfrm>
          </p:contentPart>
        </mc:Choice>
        <mc:Fallback xmlns="">
          <p:pic>
            <p:nvPicPr>
              <p:cNvPr id="9" name="Ink 8">
                <a:extLst>
                  <a:ext uri="{FF2B5EF4-FFF2-40B4-BE49-F238E27FC236}">
                    <a16:creationId xmlns:a16="http://schemas.microsoft.com/office/drawing/2014/main" id="{12402F80-F133-C579-FBA4-B36CC2A128A9}"/>
                  </a:ext>
                </a:extLst>
              </p:cNvPr>
              <p:cNvPicPr/>
              <p:nvPr/>
            </p:nvPicPr>
            <p:blipFill>
              <a:blip r:embed="rId4"/>
              <a:stretch>
                <a:fillRect/>
              </a:stretch>
            </p:blipFill>
            <p:spPr>
              <a:xfrm>
                <a:off x="4027113" y="4121446"/>
                <a:ext cx="18000" cy="18000"/>
              </a:xfrm>
              <a:prstGeom prst="rect">
                <a:avLst/>
              </a:prstGeom>
            </p:spPr>
          </p:pic>
        </mc:Fallback>
      </mc:AlternateContent>
      <p:grpSp>
        <p:nvGrpSpPr>
          <p:cNvPr id="13" name="Group 12">
            <a:extLst>
              <a:ext uri="{FF2B5EF4-FFF2-40B4-BE49-F238E27FC236}">
                <a16:creationId xmlns:a16="http://schemas.microsoft.com/office/drawing/2014/main" id="{C8F1F857-6852-F247-7254-1D260A08CD6F}"/>
              </a:ext>
            </a:extLst>
          </p:cNvPr>
          <p:cNvGrpSpPr/>
          <p:nvPr/>
        </p:nvGrpSpPr>
        <p:grpSpPr>
          <a:xfrm>
            <a:off x="4087953" y="4120006"/>
            <a:ext cx="360" cy="360"/>
            <a:chOff x="4087953" y="4120006"/>
            <a:chExt cx="360" cy="360"/>
          </a:xfrm>
        </p:grpSpPr>
        <mc:AlternateContent xmlns:mc="http://schemas.openxmlformats.org/markup-compatibility/2006" xmlns:p14="http://schemas.microsoft.com/office/powerpoint/2010/main">
          <mc:Choice Requires="p14">
            <p:contentPart p14:bwMode="auto" r:id="rId7">
              <p14:nvContentPartPr>
                <p14:cNvPr id="11" name="Ink 10">
                  <a:extLst>
                    <a:ext uri="{FF2B5EF4-FFF2-40B4-BE49-F238E27FC236}">
                      <a16:creationId xmlns:a16="http://schemas.microsoft.com/office/drawing/2014/main" id="{CE009A6F-D631-02F1-9B02-3366DF59376E}"/>
                    </a:ext>
                  </a:extLst>
                </p14:cNvPr>
                <p14:cNvContentPartPr/>
                <p14:nvPr/>
              </p14:nvContentPartPr>
              <p14:xfrm>
                <a:off x="4087953" y="4120006"/>
                <a:ext cx="360" cy="360"/>
              </p14:xfrm>
            </p:contentPart>
          </mc:Choice>
          <mc:Fallback xmlns="">
            <p:pic>
              <p:nvPicPr>
                <p:cNvPr id="11" name="Ink 10">
                  <a:extLst>
                    <a:ext uri="{FF2B5EF4-FFF2-40B4-BE49-F238E27FC236}">
                      <a16:creationId xmlns:a16="http://schemas.microsoft.com/office/drawing/2014/main" id="{CE009A6F-D631-02F1-9B02-3366DF59376E}"/>
                    </a:ext>
                  </a:extLst>
                </p:cNvPr>
                <p:cNvPicPr/>
                <p:nvPr/>
              </p:nvPicPr>
              <p:blipFill>
                <a:blip r:embed="rId4"/>
                <a:stretch>
                  <a:fillRect/>
                </a:stretch>
              </p:blipFill>
              <p:spPr>
                <a:xfrm>
                  <a:off x="4078953" y="4111006"/>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2" name="Ink 11">
                  <a:extLst>
                    <a:ext uri="{FF2B5EF4-FFF2-40B4-BE49-F238E27FC236}">
                      <a16:creationId xmlns:a16="http://schemas.microsoft.com/office/drawing/2014/main" id="{C99D500F-4739-6C5F-65BF-5BA5F7E3D726}"/>
                    </a:ext>
                  </a:extLst>
                </p14:cNvPr>
                <p14:cNvContentPartPr/>
                <p14:nvPr/>
              </p14:nvContentPartPr>
              <p14:xfrm>
                <a:off x="4087953" y="4120006"/>
                <a:ext cx="360" cy="360"/>
              </p14:xfrm>
            </p:contentPart>
          </mc:Choice>
          <mc:Fallback xmlns="">
            <p:pic>
              <p:nvPicPr>
                <p:cNvPr id="12" name="Ink 11">
                  <a:extLst>
                    <a:ext uri="{FF2B5EF4-FFF2-40B4-BE49-F238E27FC236}">
                      <a16:creationId xmlns:a16="http://schemas.microsoft.com/office/drawing/2014/main" id="{C99D500F-4739-6C5F-65BF-5BA5F7E3D726}"/>
                    </a:ext>
                  </a:extLst>
                </p:cNvPr>
                <p:cNvPicPr/>
                <p:nvPr/>
              </p:nvPicPr>
              <p:blipFill>
                <a:blip r:embed="rId4"/>
                <a:stretch>
                  <a:fillRect/>
                </a:stretch>
              </p:blipFill>
              <p:spPr>
                <a:xfrm>
                  <a:off x="4078953" y="4111006"/>
                  <a:ext cx="18000" cy="18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9">
            <p14:nvContentPartPr>
              <p14:cNvPr id="14" name="Ink 13">
                <a:extLst>
                  <a:ext uri="{FF2B5EF4-FFF2-40B4-BE49-F238E27FC236}">
                    <a16:creationId xmlns:a16="http://schemas.microsoft.com/office/drawing/2014/main" id="{585CBDC2-5BF4-2C48-747F-09DBA844AC4C}"/>
                  </a:ext>
                </a:extLst>
              </p14:cNvPr>
              <p14:cNvContentPartPr/>
              <p14:nvPr/>
            </p14:nvContentPartPr>
            <p14:xfrm>
              <a:off x="4550553" y="4120006"/>
              <a:ext cx="360" cy="360"/>
            </p14:xfrm>
          </p:contentPart>
        </mc:Choice>
        <mc:Fallback xmlns="">
          <p:pic>
            <p:nvPicPr>
              <p:cNvPr id="14" name="Ink 13">
                <a:extLst>
                  <a:ext uri="{FF2B5EF4-FFF2-40B4-BE49-F238E27FC236}">
                    <a16:creationId xmlns:a16="http://schemas.microsoft.com/office/drawing/2014/main" id="{585CBDC2-5BF4-2C48-747F-09DBA844AC4C}"/>
                  </a:ext>
                </a:extLst>
              </p:cNvPr>
              <p:cNvPicPr/>
              <p:nvPr/>
            </p:nvPicPr>
            <p:blipFill>
              <a:blip r:embed="rId4"/>
              <a:stretch>
                <a:fillRect/>
              </a:stretch>
            </p:blipFill>
            <p:spPr>
              <a:xfrm>
                <a:off x="4541913" y="4111006"/>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5" name="Ink 14">
                <a:extLst>
                  <a:ext uri="{FF2B5EF4-FFF2-40B4-BE49-F238E27FC236}">
                    <a16:creationId xmlns:a16="http://schemas.microsoft.com/office/drawing/2014/main" id="{D9514403-4839-337B-D41F-ACDFDC741110}"/>
                  </a:ext>
                </a:extLst>
              </p14:cNvPr>
              <p14:cNvContentPartPr/>
              <p14:nvPr/>
            </p14:nvContentPartPr>
            <p14:xfrm>
              <a:off x="1471113" y="4120006"/>
              <a:ext cx="360" cy="360"/>
            </p14:xfrm>
          </p:contentPart>
        </mc:Choice>
        <mc:Fallback xmlns="">
          <p:pic>
            <p:nvPicPr>
              <p:cNvPr id="15" name="Ink 14">
                <a:extLst>
                  <a:ext uri="{FF2B5EF4-FFF2-40B4-BE49-F238E27FC236}">
                    <a16:creationId xmlns:a16="http://schemas.microsoft.com/office/drawing/2014/main" id="{D9514403-4839-337B-D41F-ACDFDC741110}"/>
                  </a:ext>
                </a:extLst>
              </p:cNvPr>
              <p:cNvPicPr/>
              <p:nvPr/>
            </p:nvPicPr>
            <p:blipFill>
              <a:blip r:embed="rId4"/>
              <a:stretch>
                <a:fillRect/>
              </a:stretch>
            </p:blipFill>
            <p:spPr>
              <a:xfrm>
                <a:off x="1462113" y="4111006"/>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6" name="Ink 15">
                <a:extLst>
                  <a:ext uri="{FF2B5EF4-FFF2-40B4-BE49-F238E27FC236}">
                    <a16:creationId xmlns:a16="http://schemas.microsoft.com/office/drawing/2014/main" id="{D08DAADF-A3D6-10D5-6F04-9AF07AD00096}"/>
                  </a:ext>
                </a:extLst>
              </p14:cNvPr>
              <p14:cNvContentPartPr/>
              <p14:nvPr/>
            </p14:nvContentPartPr>
            <p14:xfrm>
              <a:off x="2785113" y="4161406"/>
              <a:ext cx="360" cy="360"/>
            </p14:xfrm>
          </p:contentPart>
        </mc:Choice>
        <mc:Fallback xmlns="">
          <p:pic>
            <p:nvPicPr>
              <p:cNvPr id="16" name="Ink 15">
                <a:extLst>
                  <a:ext uri="{FF2B5EF4-FFF2-40B4-BE49-F238E27FC236}">
                    <a16:creationId xmlns:a16="http://schemas.microsoft.com/office/drawing/2014/main" id="{D08DAADF-A3D6-10D5-6F04-9AF07AD00096}"/>
                  </a:ext>
                </a:extLst>
              </p:cNvPr>
              <p:cNvPicPr/>
              <p:nvPr/>
            </p:nvPicPr>
            <p:blipFill>
              <a:blip r:embed="rId4"/>
              <a:stretch>
                <a:fillRect/>
              </a:stretch>
            </p:blipFill>
            <p:spPr>
              <a:xfrm>
                <a:off x="2776113" y="4152766"/>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7" name="Ink 16">
                <a:extLst>
                  <a:ext uri="{FF2B5EF4-FFF2-40B4-BE49-F238E27FC236}">
                    <a16:creationId xmlns:a16="http://schemas.microsoft.com/office/drawing/2014/main" id="{4BFE421A-7EEC-9C22-B7A8-F6D925EE38ED}"/>
                  </a:ext>
                </a:extLst>
              </p14:cNvPr>
              <p14:cNvContentPartPr/>
              <p14:nvPr/>
            </p14:nvContentPartPr>
            <p14:xfrm>
              <a:off x="2679633" y="3730486"/>
              <a:ext cx="360" cy="360"/>
            </p14:xfrm>
          </p:contentPart>
        </mc:Choice>
        <mc:Fallback xmlns="">
          <p:pic>
            <p:nvPicPr>
              <p:cNvPr id="17" name="Ink 16">
                <a:extLst>
                  <a:ext uri="{FF2B5EF4-FFF2-40B4-BE49-F238E27FC236}">
                    <a16:creationId xmlns:a16="http://schemas.microsoft.com/office/drawing/2014/main" id="{4BFE421A-7EEC-9C22-B7A8-F6D925EE38ED}"/>
                  </a:ext>
                </a:extLst>
              </p:cNvPr>
              <p:cNvPicPr/>
              <p:nvPr/>
            </p:nvPicPr>
            <p:blipFill>
              <a:blip r:embed="rId4"/>
              <a:stretch>
                <a:fillRect/>
              </a:stretch>
            </p:blipFill>
            <p:spPr>
              <a:xfrm>
                <a:off x="2670993" y="3721846"/>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8" name="Ink 17">
                <a:extLst>
                  <a:ext uri="{FF2B5EF4-FFF2-40B4-BE49-F238E27FC236}">
                    <a16:creationId xmlns:a16="http://schemas.microsoft.com/office/drawing/2014/main" id="{1121B8E6-17C4-446C-1523-34512A9D6698}"/>
                  </a:ext>
                </a:extLst>
              </p14:cNvPr>
              <p14:cNvContentPartPr/>
              <p14:nvPr/>
            </p14:nvContentPartPr>
            <p14:xfrm>
              <a:off x="3194793" y="2910766"/>
              <a:ext cx="360" cy="360"/>
            </p14:xfrm>
          </p:contentPart>
        </mc:Choice>
        <mc:Fallback xmlns="">
          <p:pic>
            <p:nvPicPr>
              <p:cNvPr id="18" name="Ink 17">
                <a:extLst>
                  <a:ext uri="{FF2B5EF4-FFF2-40B4-BE49-F238E27FC236}">
                    <a16:creationId xmlns:a16="http://schemas.microsoft.com/office/drawing/2014/main" id="{1121B8E6-17C4-446C-1523-34512A9D6698}"/>
                  </a:ext>
                </a:extLst>
              </p:cNvPr>
              <p:cNvPicPr/>
              <p:nvPr/>
            </p:nvPicPr>
            <p:blipFill>
              <a:blip r:embed="rId4"/>
              <a:stretch>
                <a:fillRect/>
              </a:stretch>
            </p:blipFill>
            <p:spPr>
              <a:xfrm>
                <a:off x="3185793" y="2902126"/>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9" name="Ink 18">
                <a:extLst>
                  <a:ext uri="{FF2B5EF4-FFF2-40B4-BE49-F238E27FC236}">
                    <a16:creationId xmlns:a16="http://schemas.microsoft.com/office/drawing/2014/main" id="{AC5ABFCE-2C26-A05E-A688-05EDFF5B6691}"/>
                  </a:ext>
                </a:extLst>
              </p14:cNvPr>
              <p14:cNvContentPartPr/>
              <p14:nvPr/>
            </p14:nvContentPartPr>
            <p14:xfrm>
              <a:off x="3531393" y="4077526"/>
              <a:ext cx="360" cy="360"/>
            </p14:xfrm>
          </p:contentPart>
        </mc:Choice>
        <mc:Fallback xmlns="">
          <p:pic>
            <p:nvPicPr>
              <p:cNvPr id="19" name="Ink 18">
                <a:extLst>
                  <a:ext uri="{FF2B5EF4-FFF2-40B4-BE49-F238E27FC236}">
                    <a16:creationId xmlns:a16="http://schemas.microsoft.com/office/drawing/2014/main" id="{AC5ABFCE-2C26-A05E-A688-05EDFF5B6691}"/>
                  </a:ext>
                </a:extLst>
              </p:cNvPr>
              <p:cNvPicPr/>
              <p:nvPr/>
            </p:nvPicPr>
            <p:blipFill>
              <a:blip r:embed="rId4"/>
              <a:stretch>
                <a:fillRect/>
              </a:stretch>
            </p:blipFill>
            <p:spPr>
              <a:xfrm>
                <a:off x="3522393" y="4068886"/>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0" name="Ink 19">
                <a:extLst>
                  <a:ext uri="{FF2B5EF4-FFF2-40B4-BE49-F238E27FC236}">
                    <a16:creationId xmlns:a16="http://schemas.microsoft.com/office/drawing/2014/main" id="{451B8E60-C3D6-9B9A-0BD7-459F3C0DEACB}"/>
                  </a:ext>
                </a:extLst>
              </p14:cNvPr>
              <p14:cNvContentPartPr/>
              <p14:nvPr/>
            </p14:nvContentPartPr>
            <p14:xfrm>
              <a:off x="3867633" y="4077526"/>
              <a:ext cx="360" cy="360"/>
            </p14:xfrm>
          </p:contentPart>
        </mc:Choice>
        <mc:Fallback xmlns="">
          <p:pic>
            <p:nvPicPr>
              <p:cNvPr id="20" name="Ink 19">
                <a:extLst>
                  <a:ext uri="{FF2B5EF4-FFF2-40B4-BE49-F238E27FC236}">
                    <a16:creationId xmlns:a16="http://schemas.microsoft.com/office/drawing/2014/main" id="{451B8E60-C3D6-9B9A-0BD7-459F3C0DEACB}"/>
                  </a:ext>
                </a:extLst>
              </p:cNvPr>
              <p:cNvPicPr/>
              <p:nvPr/>
            </p:nvPicPr>
            <p:blipFill>
              <a:blip r:embed="rId4"/>
              <a:stretch>
                <a:fillRect/>
              </a:stretch>
            </p:blipFill>
            <p:spPr>
              <a:xfrm>
                <a:off x="3858633" y="4068886"/>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1" name="Ink 20">
                <a:extLst>
                  <a:ext uri="{FF2B5EF4-FFF2-40B4-BE49-F238E27FC236}">
                    <a16:creationId xmlns:a16="http://schemas.microsoft.com/office/drawing/2014/main" id="{1CD6AA80-AD99-2821-8D9C-DEE3BE390635}"/>
                  </a:ext>
                </a:extLst>
              </p14:cNvPr>
              <p14:cNvContentPartPr/>
              <p14:nvPr/>
            </p14:nvContentPartPr>
            <p14:xfrm>
              <a:off x="4403313" y="4067086"/>
              <a:ext cx="2160" cy="360"/>
            </p14:xfrm>
          </p:contentPart>
        </mc:Choice>
        <mc:Fallback xmlns="">
          <p:pic>
            <p:nvPicPr>
              <p:cNvPr id="21" name="Ink 20">
                <a:extLst>
                  <a:ext uri="{FF2B5EF4-FFF2-40B4-BE49-F238E27FC236}">
                    <a16:creationId xmlns:a16="http://schemas.microsoft.com/office/drawing/2014/main" id="{1CD6AA80-AD99-2821-8D9C-DEE3BE390635}"/>
                  </a:ext>
                </a:extLst>
              </p:cNvPr>
              <p:cNvPicPr/>
              <p:nvPr/>
            </p:nvPicPr>
            <p:blipFill>
              <a:blip r:embed="rId17"/>
              <a:stretch>
                <a:fillRect/>
              </a:stretch>
            </p:blipFill>
            <p:spPr>
              <a:xfrm>
                <a:off x="4394313" y="4058446"/>
                <a:ext cx="198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2" name="Ink 21">
                <a:extLst>
                  <a:ext uri="{FF2B5EF4-FFF2-40B4-BE49-F238E27FC236}">
                    <a16:creationId xmlns:a16="http://schemas.microsoft.com/office/drawing/2014/main" id="{483839B9-8B85-193B-0929-7626D8BC63C1}"/>
                  </a:ext>
                </a:extLst>
              </p14:cNvPr>
              <p14:cNvContentPartPr/>
              <p14:nvPr/>
            </p14:nvContentPartPr>
            <p14:xfrm>
              <a:off x="4203513" y="4174366"/>
              <a:ext cx="360" cy="8640"/>
            </p14:xfrm>
          </p:contentPart>
        </mc:Choice>
        <mc:Fallback xmlns="">
          <p:pic>
            <p:nvPicPr>
              <p:cNvPr id="22" name="Ink 21">
                <a:extLst>
                  <a:ext uri="{FF2B5EF4-FFF2-40B4-BE49-F238E27FC236}">
                    <a16:creationId xmlns:a16="http://schemas.microsoft.com/office/drawing/2014/main" id="{483839B9-8B85-193B-0929-7626D8BC63C1}"/>
                  </a:ext>
                </a:extLst>
              </p:cNvPr>
              <p:cNvPicPr/>
              <p:nvPr/>
            </p:nvPicPr>
            <p:blipFill>
              <a:blip r:embed="rId19"/>
              <a:stretch>
                <a:fillRect/>
              </a:stretch>
            </p:blipFill>
            <p:spPr>
              <a:xfrm>
                <a:off x="4194873" y="4165726"/>
                <a:ext cx="18000" cy="262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3" name="Ink 22">
                <a:extLst>
                  <a:ext uri="{FF2B5EF4-FFF2-40B4-BE49-F238E27FC236}">
                    <a16:creationId xmlns:a16="http://schemas.microsoft.com/office/drawing/2014/main" id="{6F14F2D6-9B86-7B1E-FD95-EB00869009ED}"/>
                  </a:ext>
                </a:extLst>
              </p14:cNvPr>
              <p14:cNvContentPartPr/>
              <p14:nvPr/>
            </p14:nvContentPartPr>
            <p14:xfrm>
              <a:off x="4718673" y="4067086"/>
              <a:ext cx="360" cy="360"/>
            </p14:xfrm>
          </p:contentPart>
        </mc:Choice>
        <mc:Fallback xmlns="">
          <p:pic>
            <p:nvPicPr>
              <p:cNvPr id="23" name="Ink 22">
                <a:extLst>
                  <a:ext uri="{FF2B5EF4-FFF2-40B4-BE49-F238E27FC236}">
                    <a16:creationId xmlns:a16="http://schemas.microsoft.com/office/drawing/2014/main" id="{6F14F2D6-9B86-7B1E-FD95-EB00869009ED}"/>
                  </a:ext>
                </a:extLst>
              </p:cNvPr>
              <p:cNvPicPr/>
              <p:nvPr/>
            </p:nvPicPr>
            <p:blipFill>
              <a:blip r:embed="rId4"/>
              <a:stretch>
                <a:fillRect/>
              </a:stretch>
            </p:blipFill>
            <p:spPr>
              <a:xfrm>
                <a:off x="4709673" y="4058446"/>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4" name="Ink 23">
                <a:extLst>
                  <a:ext uri="{FF2B5EF4-FFF2-40B4-BE49-F238E27FC236}">
                    <a16:creationId xmlns:a16="http://schemas.microsoft.com/office/drawing/2014/main" id="{E2316780-080A-3732-8875-BDDAAFB7BE07}"/>
                  </a:ext>
                </a:extLst>
              </p14:cNvPr>
              <p14:cNvContentPartPr/>
              <p14:nvPr/>
            </p14:nvContentPartPr>
            <p14:xfrm>
              <a:off x="5843313" y="4140886"/>
              <a:ext cx="2160" cy="360"/>
            </p14:xfrm>
          </p:contentPart>
        </mc:Choice>
        <mc:Fallback xmlns="">
          <p:pic>
            <p:nvPicPr>
              <p:cNvPr id="24" name="Ink 23">
                <a:extLst>
                  <a:ext uri="{FF2B5EF4-FFF2-40B4-BE49-F238E27FC236}">
                    <a16:creationId xmlns:a16="http://schemas.microsoft.com/office/drawing/2014/main" id="{E2316780-080A-3732-8875-BDDAAFB7BE07}"/>
                  </a:ext>
                </a:extLst>
              </p:cNvPr>
              <p:cNvPicPr/>
              <p:nvPr/>
            </p:nvPicPr>
            <p:blipFill>
              <a:blip r:embed="rId17"/>
              <a:stretch>
                <a:fillRect/>
              </a:stretch>
            </p:blipFill>
            <p:spPr>
              <a:xfrm>
                <a:off x="5834313" y="4131886"/>
                <a:ext cx="198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5" name="Ink 24">
                <a:extLst>
                  <a:ext uri="{FF2B5EF4-FFF2-40B4-BE49-F238E27FC236}">
                    <a16:creationId xmlns:a16="http://schemas.microsoft.com/office/drawing/2014/main" id="{24714092-7A0C-3367-EAF6-BB0E39E27FBB}"/>
                  </a:ext>
                </a:extLst>
              </p14:cNvPr>
              <p14:cNvContentPartPr/>
              <p14:nvPr/>
            </p14:nvContentPartPr>
            <p14:xfrm>
              <a:off x="3877713" y="3583606"/>
              <a:ext cx="360" cy="360"/>
            </p14:xfrm>
          </p:contentPart>
        </mc:Choice>
        <mc:Fallback xmlns="">
          <p:pic>
            <p:nvPicPr>
              <p:cNvPr id="25" name="Ink 24">
                <a:extLst>
                  <a:ext uri="{FF2B5EF4-FFF2-40B4-BE49-F238E27FC236}">
                    <a16:creationId xmlns:a16="http://schemas.microsoft.com/office/drawing/2014/main" id="{24714092-7A0C-3367-EAF6-BB0E39E27FBB}"/>
                  </a:ext>
                </a:extLst>
              </p:cNvPr>
              <p:cNvPicPr/>
              <p:nvPr/>
            </p:nvPicPr>
            <p:blipFill>
              <a:blip r:embed="rId4"/>
              <a:stretch>
                <a:fillRect/>
              </a:stretch>
            </p:blipFill>
            <p:spPr>
              <a:xfrm>
                <a:off x="3869073" y="3574606"/>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6" name="Ink 25">
                <a:extLst>
                  <a:ext uri="{FF2B5EF4-FFF2-40B4-BE49-F238E27FC236}">
                    <a16:creationId xmlns:a16="http://schemas.microsoft.com/office/drawing/2014/main" id="{9779CE5E-4D82-8FA0-877B-C56B4F3FDDDD}"/>
                  </a:ext>
                </a:extLst>
              </p14:cNvPr>
              <p14:cNvContentPartPr/>
              <p14:nvPr/>
            </p14:nvContentPartPr>
            <p14:xfrm>
              <a:off x="3047553" y="2869006"/>
              <a:ext cx="360" cy="360"/>
            </p14:xfrm>
          </p:contentPart>
        </mc:Choice>
        <mc:Fallback xmlns="">
          <p:pic>
            <p:nvPicPr>
              <p:cNvPr id="26" name="Ink 25">
                <a:extLst>
                  <a:ext uri="{FF2B5EF4-FFF2-40B4-BE49-F238E27FC236}">
                    <a16:creationId xmlns:a16="http://schemas.microsoft.com/office/drawing/2014/main" id="{9779CE5E-4D82-8FA0-877B-C56B4F3FDDDD}"/>
                  </a:ext>
                </a:extLst>
              </p:cNvPr>
              <p:cNvPicPr/>
              <p:nvPr/>
            </p:nvPicPr>
            <p:blipFill>
              <a:blip r:embed="rId4"/>
              <a:stretch>
                <a:fillRect/>
              </a:stretch>
            </p:blipFill>
            <p:spPr>
              <a:xfrm>
                <a:off x="3038913" y="2860366"/>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7" name="Ink 26">
                <a:extLst>
                  <a:ext uri="{FF2B5EF4-FFF2-40B4-BE49-F238E27FC236}">
                    <a16:creationId xmlns:a16="http://schemas.microsoft.com/office/drawing/2014/main" id="{51FD9533-9845-613A-232F-501C56124B58}"/>
                  </a:ext>
                </a:extLst>
              </p14:cNvPr>
              <p14:cNvContentPartPr/>
              <p14:nvPr/>
            </p14:nvContentPartPr>
            <p14:xfrm>
              <a:off x="3920193" y="1397326"/>
              <a:ext cx="360" cy="360"/>
            </p14:xfrm>
          </p:contentPart>
        </mc:Choice>
        <mc:Fallback xmlns="">
          <p:pic>
            <p:nvPicPr>
              <p:cNvPr id="27" name="Ink 26">
                <a:extLst>
                  <a:ext uri="{FF2B5EF4-FFF2-40B4-BE49-F238E27FC236}">
                    <a16:creationId xmlns:a16="http://schemas.microsoft.com/office/drawing/2014/main" id="{51FD9533-9845-613A-232F-501C56124B58}"/>
                  </a:ext>
                </a:extLst>
              </p:cNvPr>
              <p:cNvPicPr/>
              <p:nvPr/>
            </p:nvPicPr>
            <p:blipFill>
              <a:blip r:embed="rId4"/>
              <a:stretch>
                <a:fillRect/>
              </a:stretch>
            </p:blipFill>
            <p:spPr>
              <a:xfrm>
                <a:off x="3911193" y="1388326"/>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8" name="Ink 27">
                <a:extLst>
                  <a:ext uri="{FF2B5EF4-FFF2-40B4-BE49-F238E27FC236}">
                    <a16:creationId xmlns:a16="http://schemas.microsoft.com/office/drawing/2014/main" id="{2F053EDB-80FE-AC56-C037-BCBE236D9C41}"/>
                  </a:ext>
                </a:extLst>
              </p14:cNvPr>
              <p14:cNvContentPartPr/>
              <p14:nvPr/>
            </p14:nvContentPartPr>
            <p14:xfrm>
              <a:off x="3983193" y="2753446"/>
              <a:ext cx="360" cy="360"/>
            </p14:xfrm>
          </p:contentPart>
        </mc:Choice>
        <mc:Fallback xmlns="">
          <p:pic>
            <p:nvPicPr>
              <p:cNvPr id="28" name="Ink 27">
                <a:extLst>
                  <a:ext uri="{FF2B5EF4-FFF2-40B4-BE49-F238E27FC236}">
                    <a16:creationId xmlns:a16="http://schemas.microsoft.com/office/drawing/2014/main" id="{2F053EDB-80FE-AC56-C037-BCBE236D9C41}"/>
                  </a:ext>
                </a:extLst>
              </p:cNvPr>
              <p:cNvPicPr/>
              <p:nvPr/>
            </p:nvPicPr>
            <p:blipFill>
              <a:blip r:embed="rId4"/>
              <a:stretch>
                <a:fillRect/>
              </a:stretch>
            </p:blipFill>
            <p:spPr>
              <a:xfrm>
                <a:off x="3974193" y="2744446"/>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 name="Ink 1">
                <a:extLst>
                  <a:ext uri="{FF2B5EF4-FFF2-40B4-BE49-F238E27FC236}">
                    <a16:creationId xmlns:a16="http://schemas.microsoft.com/office/drawing/2014/main" id="{2D98794E-6DBA-464B-C2EE-3C5C5083123F}"/>
                  </a:ext>
                </a:extLst>
              </p14:cNvPr>
              <p14:cNvContentPartPr/>
              <p14:nvPr/>
            </p14:nvContentPartPr>
            <p14:xfrm>
              <a:off x="5916753" y="4370206"/>
              <a:ext cx="360" cy="2160"/>
            </p14:xfrm>
          </p:contentPart>
        </mc:Choice>
        <mc:Fallback xmlns="">
          <p:pic>
            <p:nvPicPr>
              <p:cNvPr id="2" name="Ink 1">
                <a:extLst>
                  <a:ext uri="{FF2B5EF4-FFF2-40B4-BE49-F238E27FC236}">
                    <a16:creationId xmlns:a16="http://schemas.microsoft.com/office/drawing/2014/main" id="{2D98794E-6DBA-464B-C2EE-3C5C5083123F}"/>
                  </a:ext>
                </a:extLst>
              </p:cNvPr>
              <p:cNvPicPr/>
              <p:nvPr/>
            </p:nvPicPr>
            <p:blipFill>
              <a:blip r:embed="rId27"/>
              <a:stretch>
                <a:fillRect/>
              </a:stretch>
            </p:blipFill>
            <p:spPr>
              <a:xfrm>
                <a:off x="5907753" y="4361566"/>
                <a:ext cx="18000"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 name="Ink 2">
                <a:extLst>
                  <a:ext uri="{FF2B5EF4-FFF2-40B4-BE49-F238E27FC236}">
                    <a16:creationId xmlns:a16="http://schemas.microsoft.com/office/drawing/2014/main" id="{5C8887EC-DABE-21B5-6436-508D5CE665FA}"/>
                  </a:ext>
                </a:extLst>
              </p14:cNvPr>
              <p14:cNvContentPartPr/>
              <p14:nvPr/>
            </p14:nvContentPartPr>
            <p14:xfrm>
              <a:off x="5653953" y="4350766"/>
              <a:ext cx="360" cy="360"/>
            </p14:xfrm>
          </p:contentPart>
        </mc:Choice>
        <mc:Fallback xmlns="">
          <p:pic>
            <p:nvPicPr>
              <p:cNvPr id="3" name="Ink 2">
                <a:extLst>
                  <a:ext uri="{FF2B5EF4-FFF2-40B4-BE49-F238E27FC236}">
                    <a16:creationId xmlns:a16="http://schemas.microsoft.com/office/drawing/2014/main" id="{5C8887EC-DABE-21B5-6436-508D5CE665FA}"/>
                  </a:ext>
                </a:extLst>
              </p:cNvPr>
              <p:cNvPicPr/>
              <p:nvPr/>
            </p:nvPicPr>
            <p:blipFill>
              <a:blip r:embed="rId29"/>
              <a:stretch>
                <a:fillRect/>
              </a:stretch>
            </p:blipFill>
            <p:spPr>
              <a:xfrm>
                <a:off x="5645313" y="4342126"/>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5" name="Ink 4">
                <a:extLst>
                  <a:ext uri="{FF2B5EF4-FFF2-40B4-BE49-F238E27FC236}">
                    <a16:creationId xmlns:a16="http://schemas.microsoft.com/office/drawing/2014/main" id="{3EBC7074-0C12-45CF-DD7C-7CD7C322BA92}"/>
                  </a:ext>
                </a:extLst>
              </p14:cNvPr>
              <p14:cNvContentPartPr/>
              <p14:nvPr/>
            </p14:nvContentPartPr>
            <p14:xfrm>
              <a:off x="4729473" y="4352926"/>
              <a:ext cx="360" cy="8640"/>
            </p14:xfrm>
          </p:contentPart>
        </mc:Choice>
        <mc:Fallback xmlns="">
          <p:pic>
            <p:nvPicPr>
              <p:cNvPr id="5" name="Ink 4">
                <a:extLst>
                  <a:ext uri="{FF2B5EF4-FFF2-40B4-BE49-F238E27FC236}">
                    <a16:creationId xmlns:a16="http://schemas.microsoft.com/office/drawing/2014/main" id="{3EBC7074-0C12-45CF-DD7C-7CD7C322BA92}"/>
                  </a:ext>
                </a:extLst>
              </p:cNvPr>
              <p:cNvPicPr/>
              <p:nvPr/>
            </p:nvPicPr>
            <p:blipFill>
              <a:blip r:embed="rId31"/>
              <a:stretch>
                <a:fillRect/>
              </a:stretch>
            </p:blipFill>
            <p:spPr>
              <a:xfrm>
                <a:off x="4720833" y="4344286"/>
                <a:ext cx="18000" cy="2628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7" name="Ink 6">
                <a:extLst>
                  <a:ext uri="{FF2B5EF4-FFF2-40B4-BE49-F238E27FC236}">
                    <a16:creationId xmlns:a16="http://schemas.microsoft.com/office/drawing/2014/main" id="{32F01DDA-C812-1847-9E72-B5F3FA5B6F48}"/>
                  </a:ext>
                </a:extLst>
              </p14:cNvPr>
              <p14:cNvContentPartPr/>
              <p14:nvPr/>
            </p14:nvContentPartPr>
            <p14:xfrm>
              <a:off x="5034033" y="4413766"/>
              <a:ext cx="360" cy="360"/>
            </p14:xfrm>
          </p:contentPart>
        </mc:Choice>
        <mc:Fallback xmlns="">
          <p:pic>
            <p:nvPicPr>
              <p:cNvPr id="7" name="Ink 6">
                <a:extLst>
                  <a:ext uri="{FF2B5EF4-FFF2-40B4-BE49-F238E27FC236}">
                    <a16:creationId xmlns:a16="http://schemas.microsoft.com/office/drawing/2014/main" id="{32F01DDA-C812-1847-9E72-B5F3FA5B6F48}"/>
                  </a:ext>
                </a:extLst>
              </p:cNvPr>
              <p:cNvPicPr/>
              <p:nvPr/>
            </p:nvPicPr>
            <p:blipFill>
              <a:blip r:embed="rId29"/>
              <a:stretch>
                <a:fillRect/>
              </a:stretch>
            </p:blipFill>
            <p:spPr>
              <a:xfrm>
                <a:off x="5025033" y="4405126"/>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10" name="Ink 9">
                <a:extLst>
                  <a:ext uri="{FF2B5EF4-FFF2-40B4-BE49-F238E27FC236}">
                    <a16:creationId xmlns:a16="http://schemas.microsoft.com/office/drawing/2014/main" id="{A864A9DB-4F7A-AB46-EA7D-460C8E9D0E08}"/>
                  </a:ext>
                </a:extLst>
              </p14:cNvPr>
              <p14:cNvContentPartPr/>
              <p14:nvPr/>
            </p14:nvContentPartPr>
            <p14:xfrm>
              <a:off x="5706513" y="4350766"/>
              <a:ext cx="2160" cy="360"/>
            </p14:xfrm>
          </p:contentPart>
        </mc:Choice>
        <mc:Fallback xmlns="">
          <p:pic>
            <p:nvPicPr>
              <p:cNvPr id="10" name="Ink 9">
                <a:extLst>
                  <a:ext uri="{FF2B5EF4-FFF2-40B4-BE49-F238E27FC236}">
                    <a16:creationId xmlns:a16="http://schemas.microsoft.com/office/drawing/2014/main" id="{A864A9DB-4F7A-AB46-EA7D-460C8E9D0E08}"/>
                  </a:ext>
                </a:extLst>
              </p:cNvPr>
              <p:cNvPicPr/>
              <p:nvPr/>
            </p:nvPicPr>
            <p:blipFill>
              <a:blip r:embed="rId27"/>
              <a:stretch>
                <a:fillRect/>
              </a:stretch>
            </p:blipFill>
            <p:spPr>
              <a:xfrm>
                <a:off x="5697873" y="4342126"/>
                <a:ext cx="198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9" name="Ink 28">
                <a:extLst>
                  <a:ext uri="{FF2B5EF4-FFF2-40B4-BE49-F238E27FC236}">
                    <a16:creationId xmlns:a16="http://schemas.microsoft.com/office/drawing/2014/main" id="{32D65771-52C0-B1AE-277E-C477A8142799}"/>
                  </a:ext>
                </a:extLst>
              </p14:cNvPr>
              <p14:cNvContentPartPr/>
              <p14:nvPr/>
            </p14:nvContentPartPr>
            <p14:xfrm>
              <a:off x="1828593" y="4687366"/>
              <a:ext cx="360" cy="360"/>
            </p14:xfrm>
          </p:contentPart>
        </mc:Choice>
        <mc:Fallback xmlns="">
          <p:pic>
            <p:nvPicPr>
              <p:cNvPr id="29" name="Ink 28">
                <a:extLst>
                  <a:ext uri="{FF2B5EF4-FFF2-40B4-BE49-F238E27FC236}">
                    <a16:creationId xmlns:a16="http://schemas.microsoft.com/office/drawing/2014/main" id="{32D65771-52C0-B1AE-277E-C477A8142799}"/>
                  </a:ext>
                </a:extLst>
              </p:cNvPr>
              <p:cNvPicPr/>
              <p:nvPr/>
            </p:nvPicPr>
            <p:blipFill>
              <a:blip r:embed="rId29"/>
              <a:stretch>
                <a:fillRect/>
              </a:stretch>
            </p:blipFill>
            <p:spPr>
              <a:xfrm>
                <a:off x="1819953" y="4678726"/>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30" name="Ink 29">
                <a:extLst>
                  <a:ext uri="{FF2B5EF4-FFF2-40B4-BE49-F238E27FC236}">
                    <a16:creationId xmlns:a16="http://schemas.microsoft.com/office/drawing/2014/main" id="{AFE2245A-BC5D-46D8-1066-235063EEC382}"/>
                  </a:ext>
                </a:extLst>
              </p14:cNvPr>
              <p14:cNvContentPartPr/>
              <p14:nvPr/>
            </p14:nvContentPartPr>
            <p14:xfrm>
              <a:off x="4739913" y="4696006"/>
              <a:ext cx="360" cy="2160"/>
            </p14:xfrm>
          </p:contentPart>
        </mc:Choice>
        <mc:Fallback xmlns="">
          <p:pic>
            <p:nvPicPr>
              <p:cNvPr id="30" name="Ink 29">
                <a:extLst>
                  <a:ext uri="{FF2B5EF4-FFF2-40B4-BE49-F238E27FC236}">
                    <a16:creationId xmlns:a16="http://schemas.microsoft.com/office/drawing/2014/main" id="{AFE2245A-BC5D-46D8-1066-235063EEC382}"/>
                  </a:ext>
                </a:extLst>
              </p:cNvPr>
              <p:cNvPicPr/>
              <p:nvPr/>
            </p:nvPicPr>
            <p:blipFill>
              <a:blip r:embed="rId27"/>
              <a:stretch>
                <a:fillRect/>
              </a:stretch>
            </p:blipFill>
            <p:spPr>
              <a:xfrm>
                <a:off x="4730913" y="4687366"/>
                <a:ext cx="18000"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31" name="Ink 30">
                <a:extLst>
                  <a:ext uri="{FF2B5EF4-FFF2-40B4-BE49-F238E27FC236}">
                    <a16:creationId xmlns:a16="http://schemas.microsoft.com/office/drawing/2014/main" id="{BF2543AA-1B13-FFC6-14D8-7AFCADD6B73C}"/>
                  </a:ext>
                </a:extLst>
              </p14:cNvPr>
              <p14:cNvContentPartPr/>
              <p14:nvPr/>
            </p14:nvContentPartPr>
            <p14:xfrm>
              <a:off x="5023593" y="4655686"/>
              <a:ext cx="360" cy="360"/>
            </p14:xfrm>
          </p:contentPart>
        </mc:Choice>
        <mc:Fallback xmlns="">
          <p:pic>
            <p:nvPicPr>
              <p:cNvPr id="31" name="Ink 30">
                <a:extLst>
                  <a:ext uri="{FF2B5EF4-FFF2-40B4-BE49-F238E27FC236}">
                    <a16:creationId xmlns:a16="http://schemas.microsoft.com/office/drawing/2014/main" id="{BF2543AA-1B13-FFC6-14D8-7AFCADD6B73C}"/>
                  </a:ext>
                </a:extLst>
              </p:cNvPr>
              <p:cNvPicPr/>
              <p:nvPr/>
            </p:nvPicPr>
            <p:blipFill>
              <a:blip r:embed="rId29"/>
              <a:stretch>
                <a:fillRect/>
              </a:stretch>
            </p:blipFill>
            <p:spPr>
              <a:xfrm>
                <a:off x="5014593" y="4646686"/>
                <a:ext cx="18000" cy="18000"/>
              </a:xfrm>
              <a:prstGeom prst="rect">
                <a:avLst/>
              </a:prstGeom>
            </p:spPr>
          </p:pic>
        </mc:Fallback>
      </mc:AlternateContent>
      <p:grpSp>
        <p:nvGrpSpPr>
          <p:cNvPr id="38" name="Group 37">
            <a:extLst>
              <a:ext uri="{FF2B5EF4-FFF2-40B4-BE49-F238E27FC236}">
                <a16:creationId xmlns:a16="http://schemas.microsoft.com/office/drawing/2014/main" id="{F71DD4CE-8C95-41A0-06A3-B625D6D9A395}"/>
              </a:ext>
            </a:extLst>
          </p:cNvPr>
          <p:cNvGrpSpPr/>
          <p:nvPr/>
        </p:nvGrpSpPr>
        <p:grpSpPr>
          <a:xfrm>
            <a:off x="5958873" y="4750366"/>
            <a:ext cx="21240" cy="10800"/>
            <a:chOff x="5958873" y="4750366"/>
            <a:chExt cx="21240" cy="10800"/>
          </a:xfrm>
        </p:grpSpPr>
        <mc:AlternateContent xmlns:mc="http://schemas.openxmlformats.org/markup-compatibility/2006" xmlns:p14="http://schemas.microsoft.com/office/powerpoint/2010/main">
          <mc:Choice Requires="p14">
            <p:contentPart p14:bwMode="auto" r:id="rId37">
              <p14:nvContentPartPr>
                <p14:cNvPr id="32" name="Ink 31">
                  <a:extLst>
                    <a:ext uri="{FF2B5EF4-FFF2-40B4-BE49-F238E27FC236}">
                      <a16:creationId xmlns:a16="http://schemas.microsoft.com/office/drawing/2014/main" id="{277EF917-489A-6AE8-C6D6-B7DE8B105ACA}"/>
                    </a:ext>
                  </a:extLst>
                </p14:cNvPr>
                <p14:cNvContentPartPr/>
                <p14:nvPr/>
              </p14:nvContentPartPr>
              <p14:xfrm>
                <a:off x="5958873" y="4760806"/>
                <a:ext cx="360" cy="360"/>
              </p14:xfrm>
            </p:contentPart>
          </mc:Choice>
          <mc:Fallback xmlns="">
            <p:pic>
              <p:nvPicPr>
                <p:cNvPr id="32" name="Ink 31">
                  <a:extLst>
                    <a:ext uri="{FF2B5EF4-FFF2-40B4-BE49-F238E27FC236}">
                      <a16:creationId xmlns:a16="http://schemas.microsoft.com/office/drawing/2014/main" id="{277EF917-489A-6AE8-C6D6-B7DE8B105ACA}"/>
                    </a:ext>
                  </a:extLst>
                </p:cNvPr>
                <p:cNvPicPr/>
                <p:nvPr/>
              </p:nvPicPr>
              <p:blipFill>
                <a:blip r:embed="rId29"/>
                <a:stretch>
                  <a:fillRect/>
                </a:stretch>
              </p:blipFill>
              <p:spPr>
                <a:xfrm>
                  <a:off x="5950233" y="4752166"/>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33" name="Ink 32">
                  <a:extLst>
                    <a:ext uri="{FF2B5EF4-FFF2-40B4-BE49-F238E27FC236}">
                      <a16:creationId xmlns:a16="http://schemas.microsoft.com/office/drawing/2014/main" id="{8C03157E-D710-545A-FEBA-E85F67B15C51}"/>
                    </a:ext>
                  </a:extLst>
                </p14:cNvPr>
                <p14:cNvContentPartPr/>
                <p14:nvPr/>
              </p14:nvContentPartPr>
              <p14:xfrm>
                <a:off x="5979753" y="4750366"/>
                <a:ext cx="360" cy="360"/>
              </p14:xfrm>
            </p:contentPart>
          </mc:Choice>
          <mc:Fallback xmlns="">
            <p:pic>
              <p:nvPicPr>
                <p:cNvPr id="33" name="Ink 32">
                  <a:extLst>
                    <a:ext uri="{FF2B5EF4-FFF2-40B4-BE49-F238E27FC236}">
                      <a16:creationId xmlns:a16="http://schemas.microsoft.com/office/drawing/2014/main" id="{8C03157E-D710-545A-FEBA-E85F67B15C51}"/>
                    </a:ext>
                  </a:extLst>
                </p:cNvPr>
                <p:cNvPicPr/>
                <p:nvPr/>
              </p:nvPicPr>
              <p:blipFill>
                <a:blip r:embed="rId29"/>
                <a:stretch>
                  <a:fillRect/>
                </a:stretch>
              </p:blipFill>
              <p:spPr>
                <a:xfrm>
                  <a:off x="5971113" y="4741726"/>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4" name="Ink 33">
                  <a:extLst>
                    <a:ext uri="{FF2B5EF4-FFF2-40B4-BE49-F238E27FC236}">
                      <a16:creationId xmlns:a16="http://schemas.microsoft.com/office/drawing/2014/main" id="{B2E5B0DA-52CD-876A-31A3-D42BC706C28B}"/>
                    </a:ext>
                  </a:extLst>
                </p14:cNvPr>
                <p14:cNvContentPartPr/>
                <p14:nvPr/>
              </p14:nvContentPartPr>
              <p14:xfrm>
                <a:off x="5979753" y="4750366"/>
                <a:ext cx="360" cy="360"/>
              </p14:xfrm>
            </p:contentPart>
          </mc:Choice>
          <mc:Fallback xmlns="">
            <p:pic>
              <p:nvPicPr>
                <p:cNvPr id="34" name="Ink 33">
                  <a:extLst>
                    <a:ext uri="{FF2B5EF4-FFF2-40B4-BE49-F238E27FC236}">
                      <a16:creationId xmlns:a16="http://schemas.microsoft.com/office/drawing/2014/main" id="{B2E5B0DA-52CD-876A-31A3-D42BC706C28B}"/>
                    </a:ext>
                  </a:extLst>
                </p:cNvPr>
                <p:cNvPicPr/>
                <p:nvPr/>
              </p:nvPicPr>
              <p:blipFill>
                <a:blip r:embed="rId29"/>
                <a:stretch>
                  <a:fillRect/>
                </a:stretch>
              </p:blipFill>
              <p:spPr>
                <a:xfrm>
                  <a:off x="5971113" y="4741726"/>
                  <a:ext cx="18000" cy="18000"/>
                </a:xfrm>
                <a:prstGeom prst="rect">
                  <a:avLst/>
                </a:prstGeom>
              </p:spPr>
            </p:pic>
          </mc:Fallback>
        </mc:AlternateContent>
      </p:grpSp>
      <p:grpSp>
        <p:nvGrpSpPr>
          <p:cNvPr id="37" name="Group 36">
            <a:extLst>
              <a:ext uri="{FF2B5EF4-FFF2-40B4-BE49-F238E27FC236}">
                <a16:creationId xmlns:a16="http://schemas.microsoft.com/office/drawing/2014/main" id="{337D202C-202C-BFA4-EA4C-E4C76F0E0B08}"/>
              </a:ext>
            </a:extLst>
          </p:cNvPr>
          <p:cNvGrpSpPr/>
          <p:nvPr/>
        </p:nvGrpSpPr>
        <p:grpSpPr>
          <a:xfrm>
            <a:off x="2858553" y="5338966"/>
            <a:ext cx="360" cy="10800"/>
            <a:chOff x="2858553" y="5338966"/>
            <a:chExt cx="360" cy="10800"/>
          </a:xfrm>
        </p:grpSpPr>
        <mc:AlternateContent xmlns:mc="http://schemas.openxmlformats.org/markup-compatibility/2006" xmlns:p14="http://schemas.microsoft.com/office/powerpoint/2010/main">
          <mc:Choice Requires="p14">
            <p:contentPart p14:bwMode="auto" r:id="rId40">
              <p14:nvContentPartPr>
                <p14:cNvPr id="35" name="Ink 34">
                  <a:extLst>
                    <a:ext uri="{FF2B5EF4-FFF2-40B4-BE49-F238E27FC236}">
                      <a16:creationId xmlns:a16="http://schemas.microsoft.com/office/drawing/2014/main" id="{857CAD4D-92E5-6CEA-7B42-8C3CB328B18F}"/>
                    </a:ext>
                  </a:extLst>
                </p14:cNvPr>
                <p14:cNvContentPartPr/>
                <p14:nvPr/>
              </p14:nvContentPartPr>
              <p14:xfrm>
                <a:off x="2858553" y="5347606"/>
                <a:ext cx="360" cy="2160"/>
              </p14:xfrm>
            </p:contentPart>
          </mc:Choice>
          <mc:Fallback xmlns="">
            <p:pic>
              <p:nvPicPr>
                <p:cNvPr id="35" name="Ink 34">
                  <a:extLst>
                    <a:ext uri="{FF2B5EF4-FFF2-40B4-BE49-F238E27FC236}">
                      <a16:creationId xmlns:a16="http://schemas.microsoft.com/office/drawing/2014/main" id="{857CAD4D-92E5-6CEA-7B42-8C3CB328B18F}"/>
                    </a:ext>
                  </a:extLst>
                </p:cNvPr>
                <p:cNvPicPr/>
                <p:nvPr/>
              </p:nvPicPr>
              <p:blipFill>
                <a:blip r:embed="rId27"/>
                <a:stretch>
                  <a:fillRect/>
                </a:stretch>
              </p:blipFill>
              <p:spPr>
                <a:xfrm>
                  <a:off x="2849553" y="5338606"/>
                  <a:ext cx="18000"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6" name="Ink 35">
                  <a:extLst>
                    <a:ext uri="{FF2B5EF4-FFF2-40B4-BE49-F238E27FC236}">
                      <a16:creationId xmlns:a16="http://schemas.microsoft.com/office/drawing/2014/main" id="{44FFE30E-38A2-2AAB-0C66-5CDA0FE1E09D}"/>
                    </a:ext>
                  </a:extLst>
                </p14:cNvPr>
                <p14:cNvContentPartPr/>
                <p14:nvPr/>
              </p14:nvContentPartPr>
              <p14:xfrm>
                <a:off x="2858553" y="5338966"/>
                <a:ext cx="360" cy="360"/>
              </p14:xfrm>
            </p:contentPart>
          </mc:Choice>
          <mc:Fallback xmlns="">
            <p:pic>
              <p:nvPicPr>
                <p:cNvPr id="36" name="Ink 35">
                  <a:extLst>
                    <a:ext uri="{FF2B5EF4-FFF2-40B4-BE49-F238E27FC236}">
                      <a16:creationId xmlns:a16="http://schemas.microsoft.com/office/drawing/2014/main" id="{44FFE30E-38A2-2AAB-0C66-5CDA0FE1E09D}"/>
                    </a:ext>
                  </a:extLst>
                </p:cNvPr>
                <p:cNvPicPr/>
                <p:nvPr/>
              </p:nvPicPr>
              <p:blipFill>
                <a:blip r:embed="rId29"/>
                <a:stretch>
                  <a:fillRect/>
                </a:stretch>
              </p:blipFill>
              <p:spPr>
                <a:xfrm>
                  <a:off x="2849553" y="5329966"/>
                  <a:ext cx="18000" cy="18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2">
            <p14:nvContentPartPr>
              <p14:cNvPr id="39" name="Ink 38">
                <a:extLst>
                  <a:ext uri="{FF2B5EF4-FFF2-40B4-BE49-F238E27FC236}">
                    <a16:creationId xmlns:a16="http://schemas.microsoft.com/office/drawing/2014/main" id="{1DE29E31-7142-25B1-C5BE-154750459DCD}"/>
                  </a:ext>
                </a:extLst>
              </p14:cNvPr>
              <p14:cNvContentPartPr/>
              <p14:nvPr/>
            </p14:nvContentPartPr>
            <p14:xfrm>
              <a:off x="5578713" y="4508806"/>
              <a:ext cx="2160" cy="2160"/>
            </p14:xfrm>
          </p:contentPart>
        </mc:Choice>
        <mc:Fallback xmlns="">
          <p:pic>
            <p:nvPicPr>
              <p:cNvPr id="39" name="Ink 38">
                <a:extLst>
                  <a:ext uri="{FF2B5EF4-FFF2-40B4-BE49-F238E27FC236}">
                    <a16:creationId xmlns:a16="http://schemas.microsoft.com/office/drawing/2014/main" id="{1DE29E31-7142-25B1-C5BE-154750459DCD}"/>
                  </a:ext>
                </a:extLst>
              </p:cNvPr>
              <p:cNvPicPr/>
              <p:nvPr/>
            </p:nvPicPr>
            <p:blipFill>
              <a:blip r:embed="rId43"/>
              <a:stretch>
                <a:fillRect/>
              </a:stretch>
            </p:blipFill>
            <p:spPr>
              <a:xfrm>
                <a:off x="5570073" y="4499806"/>
                <a:ext cx="19800"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40" name="Ink 39">
                <a:extLst>
                  <a:ext uri="{FF2B5EF4-FFF2-40B4-BE49-F238E27FC236}">
                    <a16:creationId xmlns:a16="http://schemas.microsoft.com/office/drawing/2014/main" id="{74DA3E96-4653-EF39-6A03-A6FE51BC16EE}"/>
                  </a:ext>
                </a:extLst>
              </p14:cNvPr>
              <p14:cNvContentPartPr/>
              <p14:nvPr/>
            </p14:nvContentPartPr>
            <p14:xfrm>
              <a:off x="5179473" y="4645246"/>
              <a:ext cx="2160" cy="360"/>
            </p14:xfrm>
          </p:contentPart>
        </mc:Choice>
        <mc:Fallback xmlns="">
          <p:pic>
            <p:nvPicPr>
              <p:cNvPr id="40" name="Ink 39">
                <a:extLst>
                  <a:ext uri="{FF2B5EF4-FFF2-40B4-BE49-F238E27FC236}">
                    <a16:creationId xmlns:a16="http://schemas.microsoft.com/office/drawing/2014/main" id="{74DA3E96-4653-EF39-6A03-A6FE51BC16EE}"/>
                  </a:ext>
                </a:extLst>
              </p:cNvPr>
              <p:cNvPicPr/>
              <p:nvPr/>
            </p:nvPicPr>
            <p:blipFill>
              <a:blip r:embed="rId27"/>
              <a:stretch>
                <a:fillRect/>
              </a:stretch>
            </p:blipFill>
            <p:spPr>
              <a:xfrm>
                <a:off x="5170833" y="4636246"/>
                <a:ext cx="198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41" name="Ink 40">
                <a:extLst>
                  <a:ext uri="{FF2B5EF4-FFF2-40B4-BE49-F238E27FC236}">
                    <a16:creationId xmlns:a16="http://schemas.microsoft.com/office/drawing/2014/main" id="{213548BD-5531-CB57-C78A-726A667860CF}"/>
                  </a:ext>
                </a:extLst>
              </p14:cNvPr>
              <p14:cNvContentPartPr/>
              <p14:nvPr/>
            </p14:nvContentPartPr>
            <p14:xfrm>
              <a:off x="3939273" y="4298206"/>
              <a:ext cx="2160" cy="360"/>
            </p14:xfrm>
          </p:contentPart>
        </mc:Choice>
        <mc:Fallback xmlns="">
          <p:pic>
            <p:nvPicPr>
              <p:cNvPr id="41" name="Ink 40">
                <a:extLst>
                  <a:ext uri="{FF2B5EF4-FFF2-40B4-BE49-F238E27FC236}">
                    <a16:creationId xmlns:a16="http://schemas.microsoft.com/office/drawing/2014/main" id="{213548BD-5531-CB57-C78A-726A667860CF}"/>
                  </a:ext>
                </a:extLst>
              </p:cNvPr>
              <p:cNvPicPr/>
              <p:nvPr/>
            </p:nvPicPr>
            <p:blipFill>
              <a:blip r:embed="rId27"/>
              <a:stretch>
                <a:fillRect/>
              </a:stretch>
            </p:blipFill>
            <p:spPr>
              <a:xfrm>
                <a:off x="3930273" y="4289206"/>
                <a:ext cx="198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42" name="Ink 41">
                <a:extLst>
                  <a:ext uri="{FF2B5EF4-FFF2-40B4-BE49-F238E27FC236}">
                    <a16:creationId xmlns:a16="http://schemas.microsoft.com/office/drawing/2014/main" id="{89524BBB-5BDB-637B-9A93-C0F9316A8185}"/>
                  </a:ext>
                </a:extLst>
              </p14:cNvPr>
              <p14:cNvContentPartPr/>
              <p14:nvPr/>
            </p14:nvContentPartPr>
            <p14:xfrm>
              <a:off x="3615273" y="4319446"/>
              <a:ext cx="360" cy="360"/>
            </p14:xfrm>
          </p:contentPart>
        </mc:Choice>
        <mc:Fallback xmlns="">
          <p:pic>
            <p:nvPicPr>
              <p:cNvPr id="42" name="Ink 41">
                <a:extLst>
                  <a:ext uri="{FF2B5EF4-FFF2-40B4-BE49-F238E27FC236}">
                    <a16:creationId xmlns:a16="http://schemas.microsoft.com/office/drawing/2014/main" id="{89524BBB-5BDB-637B-9A93-C0F9316A8185}"/>
                  </a:ext>
                </a:extLst>
              </p:cNvPr>
              <p:cNvPicPr/>
              <p:nvPr/>
            </p:nvPicPr>
            <p:blipFill>
              <a:blip r:embed="rId29"/>
              <a:stretch>
                <a:fillRect/>
              </a:stretch>
            </p:blipFill>
            <p:spPr>
              <a:xfrm>
                <a:off x="3606273" y="4310806"/>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43" name="Ink 42">
                <a:extLst>
                  <a:ext uri="{FF2B5EF4-FFF2-40B4-BE49-F238E27FC236}">
                    <a16:creationId xmlns:a16="http://schemas.microsoft.com/office/drawing/2014/main" id="{E73C3439-2537-E5B4-445A-1269E669E04F}"/>
                  </a:ext>
                </a:extLst>
              </p14:cNvPr>
              <p14:cNvContentPartPr/>
              <p14:nvPr/>
            </p14:nvContentPartPr>
            <p14:xfrm>
              <a:off x="2048913" y="4718686"/>
              <a:ext cx="360" cy="360"/>
            </p14:xfrm>
          </p:contentPart>
        </mc:Choice>
        <mc:Fallback xmlns="">
          <p:pic>
            <p:nvPicPr>
              <p:cNvPr id="43" name="Ink 42">
                <a:extLst>
                  <a:ext uri="{FF2B5EF4-FFF2-40B4-BE49-F238E27FC236}">
                    <a16:creationId xmlns:a16="http://schemas.microsoft.com/office/drawing/2014/main" id="{E73C3439-2537-E5B4-445A-1269E669E04F}"/>
                  </a:ext>
                </a:extLst>
              </p:cNvPr>
              <p:cNvPicPr/>
              <p:nvPr/>
            </p:nvPicPr>
            <p:blipFill>
              <a:blip r:embed="rId29"/>
              <a:stretch>
                <a:fillRect/>
              </a:stretch>
            </p:blipFill>
            <p:spPr>
              <a:xfrm>
                <a:off x="2040273" y="4710046"/>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44" name="Ink 43">
                <a:extLst>
                  <a:ext uri="{FF2B5EF4-FFF2-40B4-BE49-F238E27FC236}">
                    <a16:creationId xmlns:a16="http://schemas.microsoft.com/office/drawing/2014/main" id="{67F86C1D-2807-1F20-6512-88C00A993D2E}"/>
                  </a:ext>
                </a:extLst>
              </p14:cNvPr>
              <p14:cNvContentPartPr/>
              <p14:nvPr/>
            </p14:nvContentPartPr>
            <p14:xfrm>
              <a:off x="1471113" y="4548766"/>
              <a:ext cx="360" cy="2160"/>
            </p14:xfrm>
          </p:contentPart>
        </mc:Choice>
        <mc:Fallback xmlns="">
          <p:pic>
            <p:nvPicPr>
              <p:cNvPr id="44" name="Ink 43">
                <a:extLst>
                  <a:ext uri="{FF2B5EF4-FFF2-40B4-BE49-F238E27FC236}">
                    <a16:creationId xmlns:a16="http://schemas.microsoft.com/office/drawing/2014/main" id="{67F86C1D-2807-1F20-6512-88C00A993D2E}"/>
                  </a:ext>
                </a:extLst>
              </p:cNvPr>
              <p:cNvPicPr/>
              <p:nvPr/>
            </p:nvPicPr>
            <p:blipFill>
              <a:blip r:embed="rId27"/>
              <a:stretch>
                <a:fillRect/>
              </a:stretch>
            </p:blipFill>
            <p:spPr>
              <a:xfrm>
                <a:off x="1462113" y="4539766"/>
                <a:ext cx="18000"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45" name="Ink 44">
                <a:extLst>
                  <a:ext uri="{FF2B5EF4-FFF2-40B4-BE49-F238E27FC236}">
                    <a16:creationId xmlns:a16="http://schemas.microsoft.com/office/drawing/2014/main" id="{3C8A559C-603A-1E1F-5750-A247AEC33122}"/>
                  </a:ext>
                </a:extLst>
              </p14:cNvPr>
              <p14:cNvContentPartPr/>
              <p14:nvPr/>
            </p14:nvContentPartPr>
            <p14:xfrm>
              <a:off x="4718673" y="4613566"/>
              <a:ext cx="360" cy="360"/>
            </p14:xfrm>
          </p:contentPart>
        </mc:Choice>
        <mc:Fallback xmlns="">
          <p:pic>
            <p:nvPicPr>
              <p:cNvPr id="45" name="Ink 44">
                <a:extLst>
                  <a:ext uri="{FF2B5EF4-FFF2-40B4-BE49-F238E27FC236}">
                    <a16:creationId xmlns:a16="http://schemas.microsoft.com/office/drawing/2014/main" id="{3C8A559C-603A-1E1F-5750-A247AEC33122}"/>
                  </a:ext>
                </a:extLst>
              </p:cNvPr>
              <p:cNvPicPr/>
              <p:nvPr/>
            </p:nvPicPr>
            <p:blipFill>
              <a:blip r:embed="rId29"/>
              <a:stretch>
                <a:fillRect/>
              </a:stretch>
            </p:blipFill>
            <p:spPr>
              <a:xfrm>
                <a:off x="4709673" y="4604566"/>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46" name="Ink 45">
                <a:extLst>
                  <a:ext uri="{FF2B5EF4-FFF2-40B4-BE49-F238E27FC236}">
                    <a16:creationId xmlns:a16="http://schemas.microsoft.com/office/drawing/2014/main" id="{F6569461-EACB-C572-F310-7CA9C5A535AF}"/>
                  </a:ext>
                </a:extLst>
              </p14:cNvPr>
              <p14:cNvContentPartPr/>
              <p14:nvPr/>
            </p14:nvContentPartPr>
            <p14:xfrm>
              <a:off x="5118273" y="4361206"/>
              <a:ext cx="360" cy="360"/>
            </p14:xfrm>
          </p:contentPart>
        </mc:Choice>
        <mc:Fallback xmlns="">
          <p:pic>
            <p:nvPicPr>
              <p:cNvPr id="46" name="Ink 45">
                <a:extLst>
                  <a:ext uri="{FF2B5EF4-FFF2-40B4-BE49-F238E27FC236}">
                    <a16:creationId xmlns:a16="http://schemas.microsoft.com/office/drawing/2014/main" id="{F6569461-EACB-C572-F310-7CA9C5A535AF}"/>
                  </a:ext>
                </a:extLst>
              </p:cNvPr>
              <p:cNvPicPr/>
              <p:nvPr/>
            </p:nvPicPr>
            <p:blipFill>
              <a:blip r:embed="rId29"/>
              <a:stretch>
                <a:fillRect/>
              </a:stretch>
            </p:blipFill>
            <p:spPr>
              <a:xfrm>
                <a:off x="5109633" y="4352206"/>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47" name="Ink 46">
                <a:extLst>
                  <a:ext uri="{FF2B5EF4-FFF2-40B4-BE49-F238E27FC236}">
                    <a16:creationId xmlns:a16="http://schemas.microsoft.com/office/drawing/2014/main" id="{E6669559-F207-BA77-D28A-E55760334171}"/>
                  </a:ext>
                </a:extLst>
              </p14:cNvPr>
              <p14:cNvContentPartPr/>
              <p14:nvPr/>
            </p14:nvContentPartPr>
            <p14:xfrm>
              <a:off x="4981833" y="4466326"/>
              <a:ext cx="360" cy="360"/>
            </p14:xfrm>
          </p:contentPart>
        </mc:Choice>
        <mc:Fallback xmlns="">
          <p:pic>
            <p:nvPicPr>
              <p:cNvPr id="47" name="Ink 46">
                <a:extLst>
                  <a:ext uri="{FF2B5EF4-FFF2-40B4-BE49-F238E27FC236}">
                    <a16:creationId xmlns:a16="http://schemas.microsoft.com/office/drawing/2014/main" id="{E6669559-F207-BA77-D28A-E55760334171}"/>
                  </a:ext>
                </a:extLst>
              </p:cNvPr>
              <p:cNvPicPr/>
              <p:nvPr/>
            </p:nvPicPr>
            <p:blipFill>
              <a:blip r:embed="rId29"/>
              <a:stretch>
                <a:fillRect/>
              </a:stretch>
            </p:blipFill>
            <p:spPr>
              <a:xfrm>
                <a:off x="4972833" y="4457686"/>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48" name="Ink 47">
                <a:extLst>
                  <a:ext uri="{FF2B5EF4-FFF2-40B4-BE49-F238E27FC236}">
                    <a16:creationId xmlns:a16="http://schemas.microsoft.com/office/drawing/2014/main" id="{B5DD084B-1D77-128D-D53E-5CBC7B391B34}"/>
                  </a:ext>
                </a:extLst>
              </p14:cNvPr>
              <p14:cNvContentPartPr/>
              <p14:nvPr/>
            </p14:nvContentPartPr>
            <p14:xfrm>
              <a:off x="1397673" y="4971046"/>
              <a:ext cx="360" cy="360"/>
            </p14:xfrm>
          </p:contentPart>
        </mc:Choice>
        <mc:Fallback xmlns="">
          <p:pic>
            <p:nvPicPr>
              <p:cNvPr id="48" name="Ink 47">
                <a:extLst>
                  <a:ext uri="{FF2B5EF4-FFF2-40B4-BE49-F238E27FC236}">
                    <a16:creationId xmlns:a16="http://schemas.microsoft.com/office/drawing/2014/main" id="{B5DD084B-1D77-128D-D53E-5CBC7B391B34}"/>
                  </a:ext>
                </a:extLst>
              </p:cNvPr>
              <p:cNvPicPr/>
              <p:nvPr/>
            </p:nvPicPr>
            <p:blipFill>
              <a:blip r:embed="rId29"/>
              <a:stretch>
                <a:fillRect/>
              </a:stretch>
            </p:blipFill>
            <p:spPr>
              <a:xfrm>
                <a:off x="1388673" y="4962046"/>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49" name="Ink 48">
                <a:extLst>
                  <a:ext uri="{FF2B5EF4-FFF2-40B4-BE49-F238E27FC236}">
                    <a16:creationId xmlns:a16="http://schemas.microsoft.com/office/drawing/2014/main" id="{CE8084B9-2B7E-F45D-76CB-30BC63DBA474}"/>
                  </a:ext>
                </a:extLst>
              </p14:cNvPr>
              <p14:cNvContentPartPr/>
              <p14:nvPr/>
            </p14:nvContentPartPr>
            <p14:xfrm>
              <a:off x="1103193" y="4868086"/>
              <a:ext cx="360" cy="8640"/>
            </p14:xfrm>
          </p:contentPart>
        </mc:Choice>
        <mc:Fallback xmlns="">
          <p:pic>
            <p:nvPicPr>
              <p:cNvPr id="49" name="Ink 48">
                <a:extLst>
                  <a:ext uri="{FF2B5EF4-FFF2-40B4-BE49-F238E27FC236}">
                    <a16:creationId xmlns:a16="http://schemas.microsoft.com/office/drawing/2014/main" id="{CE8084B9-2B7E-F45D-76CB-30BC63DBA474}"/>
                  </a:ext>
                </a:extLst>
              </p:cNvPr>
              <p:cNvPicPr/>
              <p:nvPr/>
            </p:nvPicPr>
            <p:blipFill>
              <a:blip r:embed="rId54"/>
              <a:stretch>
                <a:fillRect/>
              </a:stretch>
            </p:blipFill>
            <p:spPr>
              <a:xfrm>
                <a:off x="1094193" y="4859446"/>
                <a:ext cx="18000" cy="2628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50" name="Ink 49">
                <a:extLst>
                  <a:ext uri="{FF2B5EF4-FFF2-40B4-BE49-F238E27FC236}">
                    <a16:creationId xmlns:a16="http://schemas.microsoft.com/office/drawing/2014/main" id="{753DDEF5-262F-3581-1E67-C9CA56B0BCAA}"/>
                  </a:ext>
                </a:extLst>
              </p14:cNvPr>
              <p14:cNvContentPartPr/>
              <p14:nvPr/>
            </p14:nvContentPartPr>
            <p14:xfrm>
              <a:off x="2164833" y="4413766"/>
              <a:ext cx="360" cy="360"/>
            </p14:xfrm>
          </p:contentPart>
        </mc:Choice>
        <mc:Fallback xmlns="">
          <p:pic>
            <p:nvPicPr>
              <p:cNvPr id="50" name="Ink 49">
                <a:extLst>
                  <a:ext uri="{FF2B5EF4-FFF2-40B4-BE49-F238E27FC236}">
                    <a16:creationId xmlns:a16="http://schemas.microsoft.com/office/drawing/2014/main" id="{753DDEF5-262F-3581-1E67-C9CA56B0BCAA}"/>
                  </a:ext>
                </a:extLst>
              </p:cNvPr>
              <p:cNvPicPr/>
              <p:nvPr/>
            </p:nvPicPr>
            <p:blipFill>
              <a:blip r:embed="rId29"/>
              <a:stretch>
                <a:fillRect/>
              </a:stretch>
            </p:blipFill>
            <p:spPr>
              <a:xfrm>
                <a:off x="2155833" y="4405126"/>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51" name="Ink 50">
                <a:extLst>
                  <a:ext uri="{FF2B5EF4-FFF2-40B4-BE49-F238E27FC236}">
                    <a16:creationId xmlns:a16="http://schemas.microsoft.com/office/drawing/2014/main" id="{1004A607-518F-FDF1-5E5F-67AA2DEF6AB6}"/>
                  </a:ext>
                </a:extLst>
              </p14:cNvPr>
              <p14:cNvContentPartPr/>
              <p14:nvPr/>
            </p14:nvContentPartPr>
            <p14:xfrm>
              <a:off x="3961953" y="4183006"/>
              <a:ext cx="2160" cy="360"/>
            </p14:xfrm>
          </p:contentPart>
        </mc:Choice>
        <mc:Fallback xmlns="">
          <p:pic>
            <p:nvPicPr>
              <p:cNvPr id="51" name="Ink 50">
                <a:extLst>
                  <a:ext uri="{FF2B5EF4-FFF2-40B4-BE49-F238E27FC236}">
                    <a16:creationId xmlns:a16="http://schemas.microsoft.com/office/drawing/2014/main" id="{1004A607-518F-FDF1-5E5F-67AA2DEF6AB6}"/>
                  </a:ext>
                </a:extLst>
              </p:cNvPr>
              <p:cNvPicPr/>
              <p:nvPr/>
            </p:nvPicPr>
            <p:blipFill>
              <a:blip r:embed="rId27"/>
              <a:stretch>
                <a:fillRect/>
              </a:stretch>
            </p:blipFill>
            <p:spPr>
              <a:xfrm>
                <a:off x="3952953" y="4174006"/>
                <a:ext cx="198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52" name="Ink 51">
                <a:extLst>
                  <a:ext uri="{FF2B5EF4-FFF2-40B4-BE49-F238E27FC236}">
                    <a16:creationId xmlns:a16="http://schemas.microsoft.com/office/drawing/2014/main" id="{70D55465-D77E-AFF1-4049-0DC07A03C09A}"/>
                  </a:ext>
                </a:extLst>
              </p14:cNvPr>
              <p14:cNvContentPartPr/>
              <p14:nvPr/>
            </p14:nvContentPartPr>
            <p14:xfrm>
              <a:off x="4098753" y="5401966"/>
              <a:ext cx="360" cy="360"/>
            </p14:xfrm>
          </p:contentPart>
        </mc:Choice>
        <mc:Fallback xmlns="">
          <p:pic>
            <p:nvPicPr>
              <p:cNvPr id="52" name="Ink 51">
                <a:extLst>
                  <a:ext uri="{FF2B5EF4-FFF2-40B4-BE49-F238E27FC236}">
                    <a16:creationId xmlns:a16="http://schemas.microsoft.com/office/drawing/2014/main" id="{70D55465-D77E-AFF1-4049-0DC07A03C09A}"/>
                  </a:ext>
                </a:extLst>
              </p:cNvPr>
              <p:cNvPicPr/>
              <p:nvPr/>
            </p:nvPicPr>
            <p:blipFill>
              <a:blip r:embed="rId29"/>
              <a:stretch>
                <a:fillRect/>
              </a:stretch>
            </p:blipFill>
            <p:spPr>
              <a:xfrm>
                <a:off x="4090113" y="5393326"/>
                <a:ext cx="18000" cy="18000"/>
              </a:xfrm>
              <a:prstGeom prst="rect">
                <a:avLst/>
              </a:prstGeom>
            </p:spPr>
          </p:pic>
        </mc:Fallback>
      </mc:AlternateContent>
      <p:grpSp>
        <p:nvGrpSpPr>
          <p:cNvPr id="55" name="Group 54">
            <a:extLst>
              <a:ext uri="{FF2B5EF4-FFF2-40B4-BE49-F238E27FC236}">
                <a16:creationId xmlns:a16="http://schemas.microsoft.com/office/drawing/2014/main" id="{490A7968-A23C-8D06-9D72-3057EBF49FCF}"/>
              </a:ext>
            </a:extLst>
          </p:cNvPr>
          <p:cNvGrpSpPr/>
          <p:nvPr/>
        </p:nvGrpSpPr>
        <p:grpSpPr>
          <a:xfrm>
            <a:off x="1553193" y="4645246"/>
            <a:ext cx="12600" cy="21240"/>
            <a:chOff x="1553193" y="4645246"/>
            <a:chExt cx="12600" cy="21240"/>
          </a:xfrm>
        </p:grpSpPr>
        <mc:AlternateContent xmlns:mc="http://schemas.openxmlformats.org/markup-compatibility/2006" xmlns:p14="http://schemas.microsoft.com/office/powerpoint/2010/main">
          <mc:Choice Requires="p14">
            <p:contentPart p14:bwMode="auto" r:id="rId58">
              <p14:nvContentPartPr>
                <p14:cNvPr id="53" name="Ink 52">
                  <a:extLst>
                    <a:ext uri="{FF2B5EF4-FFF2-40B4-BE49-F238E27FC236}">
                      <a16:creationId xmlns:a16="http://schemas.microsoft.com/office/drawing/2014/main" id="{014CA2BC-1EA8-3665-ADC2-1DD04D3C4C1A}"/>
                    </a:ext>
                  </a:extLst>
                </p14:cNvPr>
                <p14:cNvContentPartPr/>
                <p14:nvPr/>
              </p14:nvContentPartPr>
              <p14:xfrm>
                <a:off x="1565433" y="4645246"/>
                <a:ext cx="360" cy="360"/>
              </p14:xfrm>
            </p:contentPart>
          </mc:Choice>
          <mc:Fallback xmlns="">
            <p:pic>
              <p:nvPicPr>
                <p:cNvPr id="53" name="Ink 52">
                  <a:extLst>
                    <a:ext uri="{FF2B5EF4-FFF2-40B4-BE49-F238E27FC236}">
                      <a16:creationId xmlns:a16="http://schemas.microsoft.com/office/drawing/2014/main" id="{014CA2BC-1EA8-3665-ADC2-1DD04D3C4C1A}"/>
                    </a:ext>
                  </a:extLst>
                </p:cNvPr>
                <p:cNvPicPr/>
                <p:nvPr/>
              </p:nvPicPr>
              <p:blipFill>
                <a:blip r:embed="rId29"/>
                <a:stretch>
                  <a:fillRect/>
                </a:stretch>
              </p:blipFill>
              <p:spPr>
                <a:xfrm>
                  <a:off x="1556793" y="4636246"/>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54" name="Ink 53">
                  <a:extLst>
                    <a:ext uri="{FF2B5EF4-FFF2-40B4-BE49-F238E27FC236}">
                      <a16:creationId xmlns:a16="http://schemas.microsoft.com/office/drawing/2014/main" id="{811761DF-4E1E-2F89-D845-FD314F3CA009}"/>
                    </a:ext>
                  </a:extLst>
                </p14:cNvPr>
                <p14:cNvContentPartPr/>
                <p14:nvPr/>
              </p14:nvContentPartPr>
              <p14:xfrm>
                <a:off x="1553193" y="4664326"/>
                <a:ext cx="2160" cy="2160"/>
              </p14:xfrm>
            </p:contentPart>
          </mc:Choice>
          <mc:Fallback xmlns="">
            <p:pic>
              <p:nvPicPr>
                <p:cNvPr id="54" name="Ink 53">
                  <a:extLst>
                    <a:ext uri="{FF2B5EF4-FFF2-40B4-BE49-F238E27FC236}">
                      <a16:creationId xmlns:a16="http://schemas.microsoft.com/office/drawing/2014/main" id="{811761DF-4E1E-2F89-D845-FD314F3CA009}"/>
                    </a:ext>
                  </a:extLst>
                </p:cNvPr>
                <p:cNvPicPr/>
                <p:nvPr/>
              </p:nvPicPr>
              <p:blipFill>
                <a:blip r:embed="rId60"/>
                <a:stretch>
                  <a:fillRect/>
                </a:stretch>
              </p:blipFill>
              <p:spPr>
                <a:xfrm>
                  <a:off x="1544553" y="4655326"/>
                  <a:ext cx="19800" cy="198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1">
            <p14:nvContentPartPr>
              <p14:cNvPr id="56" name="Ink 55">
                <a:extLst>
                  <a:ext uri="{FF2B5EF4-FFF2-40B4-BE49-F238E27FC236}">
                    <a16:creationId xmlns:a16="http://schemas.microsoft.com/office/drawing/2014/main" id="{D13E8486-A9A3-3827-83CF-7ECBB792ED5D}"/>
                  </a:ext>
                </a:extLst>
              </p14:cNvPr>
              <p14:cNvContentPartPr/>
              <p14:nvPr/>
            </p14:nvContentPartPr>
            <p14:xfrm>
              <a:off x="1513233" y="4655686"/>
              <a:ext cx="360" cy="360"/>
            </p14:xfrm>
          </p:contentPart>
        </mc:Choice>
        <mc:Fallback xmlns="">
          <p:pic>
            <p:nvPicPr>
              <p:cNvPr id="56" name="Ink 55">
                <a:extLst>
                  <a:ext uri="{FF2B5EF4-FFF2-40B4-BE49-F238E27FC236}">
                    <a16:creationId xmlns:a16="http://schemas.microsoft.com/office/drawing/2014/main" id="{D13E8486-A9A3-3827-83CF-7ECBB792ED5D}"/>
                  </a:ext>
                </a:extLst>
              </p:cNvPr>
              <p:cNvPicPr/>
              <p:nvPr/>
            </p:nvPicPr>
            <p:blipFill>
              <a:blip r:embed="rId29"/>
              <a:stretch>
                <a:fillRect/>
              </a:stretch>
            </p:blipFill>
            <p:spPr>
              <a:xfrm>
                <a:off x="1504593" y="4646686"/>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57" name="Ink 56">
                <a:extLst>
                  <a:ext uri="{FF2B5EF4-FFF2-40B4-BE49-F238E27FC236}">
                    <a16:creationId xmlns:a16="http://schemas.microsoft.com/office/drawing/2014/main" id="{1C7B61F4-8F24-3994-6AA6-D82F006A5B26}"/>
                  </a:ext>
                </a:extLst>
              </p14:cNvPr>
              <p14:cNvContentPartPr/>
              <p14:nvPr/>
            </p14:nvContentPartPr>
            <p14:xfrm>
              <a:off x="5254713" y="4823806"/>
              <a:ext cx="360" cy="360"/>
            </p14:xfrm>
          </p:contentPart>
        </mc:Choice>
        <mc:Fallback xmlns="">
          <p:pic>
            <p:nvPicPr>
              <p:cNvPr id="57" name="Ink 56">
                <a:extLst>
                  <a:ext uri="{FF2B5EF4-FFF2-40B4-BE49-F238E27FC236}">
                    <a16:creationId xmlns:a16="http://schemas.microsoft.com/office/drawing/2014/main" id="{1C7B61F4-8F24-3994-6AA6-D82F006A5B26}"/>
                  </a:ext>
                </a:extLst>
              </p:cNvPr>
              <p:cNvPicPr/>
              <p:nvPr/>
            </p:nvPicPr>
            <p:blipFill>
              <a:blip r:embed="rId63"/>
              <a:stretch>
                <a:fillRect/>
              </a:stretch>
            </p:blipFill>
            <p:spPr>
              <a:xfrm>
                <a:off x="5246073" y="4815166"/>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58" name="Ink 57">
                <a:extLst>
                  <a:ext uri="{FF2B5EF4-FFF2-40B4-BE49-F238E27FC236}">
                    <a16:creationId xmlns:a16="http://schemas.microsoft.com/office/drawing/2014/main" id="{7FC751D1-3E96-BB39-C063-D869BDEE632D}"/>
                  </a:ext>
                </a:extLst>
              </p14:cNvPr>
              <p14:cNvContentPartPr/>
              <p14:nvPr/>
            </p14:nvContentPartPr>
            <p14:xfrm>
              <a:off x="5286033" y="4697806"/>
              <a:ext cx="360" cy="360"/>
            </p14:xfrm>
          </p:contentPart>
        </mc:Choice>
        <mc:Fallback xmlns="">
          <p:pic>
            <p:nvPicPr>
              <p:cNvPr id="58" name="Ink 57">
                <a:extLst>
                  <a:ext uri="{FF2B5EF4-FFF2-40B4-BE49-F238E27FC236}">
                    <a16:creationId xmlns:a16="http://schemas.microsoft.com/office/drawing/2014/main" id="{7FC751D1-3E96-BB39-C063-D869BDEE632D}"/>
                  </a:ext>
                </a:extLst>
              </p:cNvPr>
              <p:cNvPicPr/>
              <p:nvPr/>
            </p:nvPicPr>
            <p:blipFill>
              <a:blip r:embed="rId29"/>
              <a:stretch>
                <a:fillRect/>
              </a:stretch>
            </p:blipFill>
            <p:spPr>
              <a:xfrm>
                <a:off x="5277393" y="4689166"/>
                <a:ext cx="18000" cy="18000"/>
              </a:xfrm>
              <a:prstGeom prst="rect">
                <a:avLst/>
              </a:prstGeom>
            </p:spPr>
          </p:pic>
        </mc:Fallback>
      </mc:AlternateContent>
      <p:pic>
        <p:nvPicPr>
          <p:cNvPr id="59" name="Picture 58">
            <a:extLst>
              <a:ext uri="{FF2B5EF4-FFF2-40B4-BE49-F238E27FC236}">
                <a16:creationId xmlns:a16="http://schemas.microsoft.com/office/drawing/2014/main" id="{C0D2447E-179A-FBC4-5FF2-443C9E2CA6FB}"/>
              </a:ext>
            </a:extLst>
          </p:cNvPr>
          <p:cNvPicPr>
            <a:picLocks noChangeAspect="1"/>
          </p:cNvPicPr>
          <p:nvPr/>
        </p:nvPicPr>
        <p:blipFill rotWithShape="1">
          <a:blip r:embed="rId65"/>
          <a:srcRect l="2328" t="44291" r="7586" b="30268"/>
          <a:stretch/>
        </p:blipFill>
        <p:spPr>
          <a:xfrm>
            <a:off x="467217" y="5424742"/>
            <a:ext cx="10983311" cy="1744717"/>
          </a:xfrm>
          <a:prstGeom prst="rect">
            <a:avLst/>
          </a:prstGeom>
        </p:spPr>
      </p:pic>
    </p:spTree>
    <p:extLst>
      <p:ext uri="{BB962C8B-B14F-4D97-AF65-F5344CB8AC3E}">
        <p14:creationId xmlns:p14="http://schemas.microsoft.com/office/powerpoint/2010/main" val="17161273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C61FDEE-EDBD-755E-A694-0759F2E9E734}"/>
              </a:ext>
            </a:extLst>
          </p:cNvPr>
          <p:cNvPicPr>
            <a:picLocks noChangeAspect="1"/>
          </p:cNvPicPr>
          <p:nvPr/>
        </p:nvPicPr>
        <p:blipFill rotWithShape="1">
          <a:blip r:embed="rId2"/>
          <a:srcRect l="2328" t="44291" r="7586" b="30268"/>
          <a:stretch/>
        </p:blipFill>
        <p:spPr>
          <a:xfrm>
            <a:off x="283778" y="3037490"/>
            <a:ext cx="10983311" cy="1744717"/>
          </a:xfrm>
          <a:prstGeom prst="rect">
            <a:avLst/>
          </a:prstGeom>
        </p:spPr>
      </p:pic>
    </p:spTree>
    <p:extLst>
      <p:ext uri="{BB962C8B-B14F-4D97-AF65-F5344CB8AC3E}">
        <p14:creationId xmlns:p14="http://schemas.microsoft.com/office/powerpoint/2010/main" val="30082456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6EC117D-82B4-F7E1-AE42-600E8C67E8F1}"/>
              </a:ext>
            </a:extLst>
          </p:cNvPr>
          <p:cNvPicPr>
            <a:picLocks noChangeAspect="1"/>
          </p:cNvPicPr>
          <p:nvPr/>
        </p:nvPicPr>
        <p:blipFill>
          <a:blip r:embed="rId2"/>
          <a:stretch>
            <a:fillRect/>
          </a:stretch>
        </p:blipFill>
        <p:spPr>
          <a:xfrm>
            <a:off x="0" y="0"/>
            <a:ext cx="12192000" cy="6858000"/>
          </a:xfrm>
          <a:prstGeom prst="rect">
            <a:avLst/>
          </a:prstGeom>
        </p:spPr>
      </p:pic>
      <p:grpSp>
        <p:nvGrpSpPr>
          <p:cNvPr id="8" name="Group 7">
            <a:extLst>
              <a:ext uri="{FF2B5EF4-FFF2-40B4-BE49-F238E27FC236}">
                <a16:creationId xmlns:a16="http://schemas.microsoft.com/office/drawing/2014/main" id="{D5DD609B-E47C-1E43-45D4-07F61EE9E67C}"/>
              </a:ext>
            </a:extLst>
          </p:cNvPr>
          <p:cNvGrpSpPr/>
          <p:nvPr/>
        </p:nvGrpSpPr>
        <p:grpSpPr>
          <a:xfrm>
            <a:off x="4010913" y="4161046"/>
            <a:ext cx="2736720" cy="886680"/>
            <a:chOff x="4010913" y="4161046"/>
            <a:chExt cx="2736720" cy="886680"/>
          </a:xfrm>
        </p:grpSpPr>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B8ABD9BB-C4AA-E8C4-E8FB-2233CFF99E26}"/>
                    </a:ext>
                  </a:extLst>
                </p14:cNvPr>
                <p14:cNvContentPartPr/>
                <p14:nvPr/>
              </p14:nvContentPartPr>
              <p14:xfrm>
                <a:off x="4087953" y="4161046"/>
                <a:ext cx="2659680" cy="779040"/>
              </p14:xfrm>
            </p:contentPart>
          </mc:Choice>
          <mc:Fallback xmlns="">
            <p:pic>
              <p:nvPicPr>
                <p:cNvPr id="4" name="Ink 3">
                  <a:extLst>
                    <a:ext uri="{FF2B5EF4-FFF2-40B4-BE49-F238E27FC236}">
                      <a16:creationId xmlns:a16="http://schemas.microsoft.com/office/drawing/2014/main" id="{B8ABD9BB-C4AA-E8C4-E8FB-2233CFF99E26}"/>
                    </a:ext>
                  </a:extLst>
                </p:cNvPr>
                <p:cNvPicPr/>
                <p:nvPr/>
              </p:nvPicPr>
              <p:blipFill>
                <a:blip r:embed="rId4"/>
                <a:stretch>
                  <a:fillRect/>
                </a:stretch>
              </p:blipFill>
              <p:spPr>
                <a:xfrm>
                  <a:off x="4078953" y="4152406"/>
                  <a:ext cx="2677320" cy="7966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815E2A2F-2051-8605-4CFF-7CB0EBA5E982}"/>
                    </a:ext>
                  </a:extLst>
                </p14:cNvPr>
                <p14:cNvContentPartPr/>
                <p14:nvPr/>
              </p14:nvContentPartPr>
              <p14:xfrm>
                <a:off x="4010913" y="4655686"/>
                <a:ext cx="311040" cy="392040"/>
              </p14:xfrm>
            </p:contentPart>
          </mc:Choice>
          <mc:Fallback xmlns="">
            <p:pic>
              <p:nvPicPr>
                <p:cNvPr id="5" name="Ink 4">
                  <a:extLst>
                    <a:ext uri="{FF2B5EF4-FFF2-40B4-BE49-F238E27FC236}">
                      <a16:creationId xmlns:a16="http://schemas.microsoft.com/office/drawing/2014/main" id="{815E2A2F-2051-8605-4CFF-7CB0EBA5E982}"/>
                    </a:ext>
                  </a:extLst>
                </p:cNvPr>
                <p:cNvPicPr/>
                <p:nvPr/>
              </p:nvPicPr>
              <p:blipFill>
                <a:blip r:embed="rId6"/>
                <a:stretch>
                  <a:fillRect/>
                </a:stretch>
              </p:blipFill>
              <p:spPr>
                <a:xfrm>
                  <a:off x="4002273" y="4646686"/>
                  <a:ext cx="328680" cy="4096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F282AE27-2E68-FCBF-25E1-DFB56BD07629}"/>
                    </a:ext>
                  </a:extLst>
                </p14:cNvPr>
                <p14:cNvContentPartPr/>
                <p14:nvPr/>
              </p14:nvContentPartPr>
              <p14:xfrm>
                <a:off x="4014153" y="4908046"/>
                <a:ext cx="63720" cy="28800"/>
              </p14:xfrm>
            </p:contentPart>
          </mc:Choice>
          <mc:Fallback xmlns="">
            <p:pic>
              <p:nvPicPr>
                <p:cNvPr id="7" name="Ink 6">
                  <a:extLst>
                    <a:ext uri="{FF2B5EF4-FFF2-40B4-BE49-F238E27FC236}">
                      <a16:creationId xmlns:a16="http://schemas.microsoft.com/office/drawing/2014/main" id="{F282AE27-2E68-FCBF-25E1-DFB56BD07629}"/>
                    </a:ext>
                  </a:extLst>
                </p:cNvPr>
                <p:cNvPicPr/>
                <p:nvPr/>
              </p:nvPicPr>
              <p:blipFill>
                <a:blip r:embed="rId8"/>
                <a:stretch>
                  <a:fillRect/>
                </a:stretch>
              </p:blipFill>
              <p:spPr>
                <a:xfrm>
                  <a:off x="4005153" y="4899046"/>
                  <a:ext cx="81360" cy="46440"/>
                </a:xfrm>
                <a:prstGeom prst="rect">
                  <a:avLst/>
                </a:prstGeom>
              </p:spPr>
            </p:pic>
          </mc:Fallback>
        </mc:AlternateContent>
      </p:grpSp>
      <p:grpSp>
        <p:nvGrpSpPr>
          <p:cNvPr id="12" name="Group 11">
            <a:extLst>
              <a:ext uri="{FF2B5EF4-FFF2-40B4-BE49-F238E27FC236}">
                <a16:creationId xmlns:a16="http://schemas.microsoft.com/office/drawing/2014/main" id="{F15807B9-BA2C-860B-EEFA-E9BD9670F855}"/>
              </a:ext>
            </a:extLst>
          </p:cNvPr>
          <p:cNvGrpSpPr/>
          <p:nvPr/>
        </p:nvGrpSpPr>
        <p:grpSpPr>
          <a:xfrm>
            <a:off x="3279033" y="5326726"/>
            <a:ext cx="2280960" cy="527760"/>
            <a:chOff x="3279033" y="5326726"/>
            <a:chExt cx="2280960" cy="527760"/>
          </a:xfrm>
        </p:grpSpPr>
        <mc:AlternateContent xmlns:mc="http://schemas.openxmlformats.org/markup-compatibility/2006" xmlns:p14="http://schemas.microsoft.com/office/powerpoint/2010/main">
          <mc:Choice Requires="p14">
            <p:contentPart p14:bwMode="auto" r:id="rId9">
              <p14:nvContentPartPr>
                <p14:cNvPr id="9" name="Ink 8">
                  <a:extLst>
                    <a:ext uri="{FF2B5EF4-FFF2-40B4-BE49-F238E27FC236}">
                      <a16:creationId xmlns:a16="http://schemas.microsoft.com/office/drawing/2014/main" id="{A64E703C-7352-EA3A-1AF9-45749DBA354E}"/>
                    </a:ext>
                  </a:extLst>
                </p14:cNvPr>
                <p14:cNvContentPartPr/>
                <p14:nvPr/>
              </p14:nvContentPartPr>
              <p14:xfrm>
                <a:off x="3279033" y="5326726"/>
                <a:ext cx="1898640" cy="527760"/>
              </p14:xfrm>
            </p:contentPart>
          </mc:Choice>
          <mc:Fallback xmlns="">
            <p:pic>
              <p:nvPicPr>
                <p:cNvPr id="9" name="Ink 8">
                  <a:extLst>
                    <a:ext uri="{FF2B5EF4-FFF2-40B4-BE49-F238E27FC236}">
                      <a16:creationId xmlns:a16="http://schemas.microsoft.com/office/drawing/2014/main" id="{A64E703C-7352-EA3A-1AF9-45749DBA354E}"/>
                    </a:ext>
                  </a:extLst>
                </p:cNvPr>
                <p:cNvPicPr/>
                <p:nvPr/>
              </p:nvPicPr>
              <p:blipFill>
                <a:blip r:embed="rId10"/>
                <a:stretch>
                  <a:fillRect/>
                </a:stretch>
              </p:blipFill>
              <p:spPr>
                <a:xfrm>
                  <a:off x="3270033" y="5317726"/>
                  <a:ext cx="1916280" cy="5454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0" name="Ink 9">
                  <a:extLst>
                    <a:ext uri="{FF2B5EF4-FFF2-40B4-BE49-F238E27FC236}">
                      <a16:creationId xmlns:a16="http://schemas.microsoft.com/office/drawing/2014/main" id="{3C5749E7-F359-259E-DA3D-2791C1B42AD2}"/>
                    </a:ext>
                  </a:extLst>
                </p14:cNvPr>
                <p14:cNvContentPartPr/>
                <p14:nvPr/>
              </p14:nvContentPartPr>
              <p14:xfrm>
                <a:off x="3279033" y="5548846"/>
                <a:ext cx="467640" cy="246240"/>
              </p14:xfrm>
            </p:contentPart>
          </mc:Choice>
          <mc:Fallback xmlns="">
            <p:pic>
              <p:nvPicPr>
                <p:cNvPr id="10" name="Ink 9">
                  <a:extLst>
                    <a:ext uri="{FF2B5EF4-FFF2-40B4-BE49-F238E27FC236}">
                      <a16:creationId xmlns:a16="http://schemas.microsoft.com/office/drawing/2014/main" id="{3C5749E7-F359-259E-DA3D-2791C1B42AD2}"/>
                    </a:ext>
                  </a:extLst>
                </p:cNvPr>
                <p:cNvPicPr/>
                <p:nvPr/>
              </p:nvPicPr>
              <p:blipFill>
                <a:blip r:embed="rId12"/>
                <a:stretch>
                  <a:fillRect/>
                </a:stretch>
              </p:blipFill>
              <p:spPr>
                <a:xfrm>
                  <a:off x="3270033" y="5540206"/>
                  <a:ext cx="485280" cy="2638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1" name="Ink 10">
                  <a:extLst>
                    <a:ext uri="{FF2B5EF4-FFF2-40B4-BE49-F238E27FC236}">
                      <a16:creationId xmlns:a16="http://schemas.microsoft.com/office/drawing/2014/main" id="{E5BE39AA-9CDA-B1F5-2BA2-672D94821AAE}"/>
                    </a:ext>
                  </a:extLst>
                </p14:cNvPr>
                <p14:cNvContentPartPr/>
                <p14:nvPr/>
              </p14:nvContentPartPr>
              <p14:xfrm>
                <a:off x="5559633" y="5748646"/>
                <a:ext cx="360" cy="360"/>
              </p14:xfrm>
            </p:contentPart>
          </mc:Choice>
          <mc:Fallback xmlns="">
            <p:pic>
              <p:nvPicPr>
                <p:cNvPr id="11" name="Ink 10">
                  <a:extLst>
                    <a:ext uri="{FF2B5EF4-FFF2-40B4-BE49-F238E27FC236}">
                      <a16:creationId xmlns:a16="http://schemas.microsoft.com/office/drawing/2014/main" id="{E5BE39AA-9CDA-B1F5-2BA2-672D94821AAE}"/>
                    </a:ext>
                  </a:extLst>
                </p:cNvPr>
                <p:cNvPicPr/>
                <p:nvPr/>
              </p:nvPicPr>
              <p:blipFill>
                <a:blip r:embed="rId14"/>
                <a:stretch>
                  <a:fillRect/>
                </a:stretch>
              </p:blipFill>
              <p:spPr>
                <a:xfrm>
                  <a:off x="5550993" y="5739646"/>
                  <a:ext cx="18000" cy="18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5">
            <p14:nvContentPartPr>
              <p14:cNvPr id="13" name="Ink 12">
                <a:extLst>
                  <a:ext uri="{FF2B5EF4-FFF2-40B4-BE49-F238E27FC236}">
                    <a16:creationId xmlns:a16="http://schemas.microsoft.com/office/drawing/2014/main" id="{58B4D6BC-D838-FCC6-3F51-DC4667F0B3E5}"/>
                  </a:ext>
                </a:extLst>
              </p14:cNvPr>
              <p14:cNvContentPartPr/>
              <p14:nvPr/>
            </p14:nvContentPartPr>
            <p14:xfrm>
              <a:off x="-841167" y="2910766"/>
              <a:ext cx="360" cy="360"/>
            </p14:xfrm>
          </p:contentPart>
        </mc:Choice>
        <mc:Fallback xmlns="">
          <p:pic>
            <p:nvPicPr>
              <p:cNvPr id="13" name="Ink 12">
                <a:extLst>
                  <a:ext uri="{FF2B5EF4-FFF2-40B4-BE49-F238E27FC236}">
                    <a16:creationId xmlns:a16="http://schemas.microsoft.com/office/drawing/2014/main" id="{58B4D6BC-D838-FCC6-3F51-DC4667F0B3E5}"/>
                  </a:ext>
                </a:extLst>
              </p:cNvPr>
              <p:cNvPicPr/>
              <p:nvPr/>
            </p:nvPicPr>
            <p:blipFill>
              <a:blip r:embed="rId14"/>
              <a:stretch>
                <a:fillRect/>
              </a:stretch>
            </p:blipFill>
            <p:spPr>
              <a:xfrm>
                <a:off x="-850167" y="2902126"/>
                <a:ext cx="18000" cy="18000"/>
              </a:xfrm>
              <a:prstGeom prst="rect">
                <a:avLst/>
              </a:prstGeom>
            </p:spPr>
          </p:pic>
        </mc:Fallback>
      </mc:AlternateContent>
    </p:spTree>
    <p:extLst>
      <p:ext uri="{BB962C8B-B14F-4D97-AF65-F5344CB8AC3E}">
        <p14:creationId xmlns:p14="http://schemas.microsoft.com/office/powerpoint/2010/main" val="24734777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4A12FB7-0206-004E-5B35-8D103FE43500}"/>
              </a:ext>
            </a:extLst>
          </p:cNvPr>
          <p:cNvPicPr>
            <a:picLocks noChangeAspect="1"/>
          </p:cNvPicPr>
          <p:nvPr/>
        </p:nvPicPr>
        <p:blipFill>
          <a:blip r:embed="rId2"/>
          <a:stretch>
            <a:fillRect/>
          </a:stretch>
        </p:blipFill>
        <p:spPr>
          <a:xfrm>
            <a:off x="557048" y="893532"/>
            <a:ext cx="10541876" cy="5260122"/>
          </a:xfrm>
          <a:prstGeom prst="rect">
            <a:avLst/>
          </a:prstGeom>
        </p:spPr>
      </p:pic>
      <p:grpSp>
        <p:nvGrpSpPr>
          <p:cNvPr id="7" name="Group 6">
            <a:extLst>
              <a:ext uri="{FF2B5EF4-FFF2-40B4-BE49-F238E27FC236}">
                <a16:creationId xmlns:a16="http://schemas.microsoft.com/office/drawing/2014/main" id="{52C70A96-CBB6-6820-C0D2-FDC766E57902}"/>
              </a:ext>
            </a:extLst>
          </p:cNvPr>
          <p:cNvGrpSpPr/>
          <p:nvPr/>
        </p:nvGrpSpPr>
        <p:grpSpPr>
          <a:xfrm>
            <a:off x="1355553" y="4648126"/>
            <a:ext cx="2206440" cy="1086840"/>
            <a:chOff x="1355553" y="4648126"/>
            <a:chExt cx="2206440" cy="1086840"/>
          </a:xfrm>
        </p:grpSpPr>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CECE030D-C07C-25BA-3391-A553F5A2F7C8}"/>
                    </a:ext>
                  </a:extLst>
                </p14:cNvPr>
                <p14:cNvContentPartPr/>
                <p14:nvPr/>
              </p14:nvContentPartPr>
              <p14:xfrm>
                <a:off x="1355553" y="4648126"/>
                <a:ext cx="2206440" cy="1048680"/>
              </p14:xfrm>
            </p:contentPart>
          </mc:Choice>
          <mc:Fallback xmlns="">
            <p:pic>
              <p:nvPicPr>
                <p:cNvPr id="4" name="Ink 3">
                  <a:extLst>
                    <a:ext uri="{FF2B5EF4-FFF2-40B4-BE49-F238E27FC236}">
                      <a16:creationId xmlns:a16="http://schemas.microsoft.com/office/drawing/2014/main" id="{CECE030D-C07C-25BA-3391-A553F5A2F7C8}"/>
                    </a:ext>
                  </a:extLst>
                </p:cNvPr>
                <p:cNvPicPr/>
                <p:nvPr/>
              </p:nvPicPr>
              <p:blipFill>
                <a:blip r:embed="rId4"/>
                <a:stretch>
                  <a:fillRect/>
                </a:stretch>
              </p:blipFill>
              <p:spPr>
                <a:xfrm>
                  <a:off x="1346553" y="4639126"/>
                  <a:ext cx="2224080" cy="10663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3ADF9F5D-7D8F-E770-A5E4-48801708E229}"/>
                    </a:ext>
                  </a:extLst>
                </p14:cNvPr>
                <p14:cNvContentPartPr/>
                <p14:nvPr/>
              </p14:nvContentPartPr>
              <p14:xfrm>
                <a:off x="1365993" y="5255086"/>
                <a:ext cx="404280" cy="479880"/>
              </p14:xfrm>
            </p:contentPart>
          </mc:Choice>
          <mc:Fallback xmlns="">
            <p:pic>
              <p:nvPicPr>
                <p:cNvPr id="5" name="Ink 4">
                  <a:extLst>
                    <a:ext uri="{FF2B5EF4-FFF2-40B4-BE49-F238E27FC236}">
                      <a16:creationId xmlns:a16="http://schemas.microsoft.com/office/drawing/2014/main" id="{3ADF9F5D-7D8F-E770-A5E4-48801708E229}"/>
                    </a:ext>
                  </a:extLst>
                </p:cNvPr>
                <p:cNvPicPr/>
                <p:nvPr/>
              </p:nvPicPr>
              <p:blipFill>
                <a:blip r:embed="rId6"/>
                <a:stretch>
                  <a:fillRect/>
                </a:stretch>
              </p:blipFill>
              <p:spPr>
                <a:xfrm>
                  <a:off x="1357353" y="5246086"/>
                  <a:ext cx="421920" cy="4975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Ink 5">
                  <a:extLst>
                    <a:ext uri="{FF2B5EF4-FFF2-40B4-BE49-F238E27FC236}">
                      <a16:creationId xmlns:a16="http://schemas.microsoft.com/office/drawing/2014/main" id="{1EEB7CC1-B5D0-7648-6F0B-D3D0DCFB4BD6}"/>
                    </a:ext>
                  </a:extLst>
                </p14:cNvPr>
                <p14:cNvContentPartPr/>
                <p14:nvPr/>
              </p14:nvContentPartPr>
              <p14:xfrm>
                <a:off x="2606193" y="5044486"/>
                <a:ext cx="360" cy="360"/>
              </p14:xfrm>
            </p:contentPart>
          </mc:Choice>
          <mc:Fallback xmlns="">
            <p:pic>
              <p:nvPicPr>
                <p:cNvPr id="6" name="Ink 5">
                  <a:extLst>
                    <a:ext uri="{FF2B5EF4-FFF2-40B4-BE49-F238E27FC236}">
                      <a16:creationId xmlns:a16="http://schemas.microsoft.com/office/drawing/2014/main" id="{1EEB7CC1-B5D0-7648-6F0B-D3D0DCFB4BD6}"/>
                    </a:ext>
                  </a:extLst>
                </p:cNvPr>
                <p:cNvPicPr/>
                <p:nvPr/>
              </p:nvPicPr>
              <p:blipFill>
                <a:blip r:embed="rId8"/>
                <a:stretch>
                  <a:fillRect/>
                </a:stretch>
              </p:blipFill>
              <p:spPr>
                <a:xfrm>
                  <a:off x="2597553" y="5035486"/>
                  <a:ext cx="18000" cy="18000"/>
                </a:xfrm>
                <a:prstGeom prst="rect">
                  <a:avLst/>
                </a:prstGeom>
              </p:spPr>
            </p:pic>
          </mc:Fallback>
        </mc:AlternateContent>
      </p:grpSp>
    </p:spTree>
    <p:extLst>
      <p:ext uri="{BB962C8B-B14F-4D97-AF65-F5344CB8AC3E}">
        <p14:creationId xmlns:p14="http://schemas.microsoft.com/office/powerpoint/2010/main" val="1626918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38476C3-2ECB-CF12-53AB-90D651722B14}"/>
              </a:ext>
            </a:extLst>
          </p:cNvPr>
          <p:cNvPicPr>
            <a:picLocks noChangeAspect="1"/>
          </p:cNvPicPr>
          <p:nvPr/>
        </p:nvPicPr>
        <p:blipFill rotWithShape="1">
          <a:blip r:embed="rId2"/>
          <a:srcRect l="8383" r="27294"/>
          <a:stretch/>
        </p:blipFill>
        <p:spPr>
          <a:xfrm>
            <a:off x="1269402" y="3355879"/>
            <a:ext cx="7842325" cy="3502121"/>
          </a:xfrm>
          <a:prstGeom prst="rect">
            <a:avLst/>
          </a:prstGeom>
        </p:spPr>
      </p:pic>
      <mc:AlternateContent xmlns:mc="http://schemas.openxmlformats.org/markup-compatibility/2006" xmlns:p14="http://schemas.microsoft.com/office/powerpoint/2010/main" xmlns:aink="http://schemas.microsoft.com/office/drawing/2016/ink">
        <mc:Choice Requires="p14 aink">
          <p:contentPart p14:bwMode="auto" r:id="rId3">
            <p14:nvContentPartPr>
              <p14:cNvPr id="5" name="Ink 4">
                <a:extLst>
                  <a:ext uri="{FF2B5EF4-FFF2-40B4-BE49-F238E27FC236}">
                    <a16:creationId xmlns:a16="http://schemas.microsoft.com/office/drawing/2014/main" id="{78B703B8-0486-860C-814C-7E54753C3234}"/>
                  </a:ext>
                </a:extLst>
              </p14:cNvPr>
              <p14:cNvContentPartPr/>
              <p14:nvPr/>
            </p14:nvContentPartPr>
            <p14:xfrm>
              <a:off x="3280998" y="3756664"/>
              <a:ext cx="2282760" cy="2019960"/>
            </p14:xfrm>
          </p:contentPart>
        </mc:Choice>
        <mc:Fallback xmlns="">
          <p:pic>
            <p:nvPicPr>
              <p:cNvPr id="5" name="Ink 4">
                <a:extLst>
                  <a:ext uri="{FF2B5EF4-FFF2-40B4-BE49-F238E27FC236}">
                    <a16:creationId xmlns:a16="http://schemas.microsoft.com/office/drawing/2014/main" id="{78B703B8-0486-860C-814C-7E54753C3234}"/>
                  </a:ext>
                </a:extLst>
              </p:cNvPr>
              <p:cNvPicPr/>
              <p:nvPr/>
            </p:nvPicPr>
            <p:blipFill>
              <a:blip r:embed="rId4"/>
              <a:stretch>
                <a:fillRect/>
              </a:stretch>
            </p:blipFill>
            <p:spPr>
              <a:xfrm>
                <a:off x="3262998" y="3738664"/>
                <a:ext cx="2318400" cy="20556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
            <p14:nvContentPartPr>
              <p14:cNvPr id="6" name="Ink 5">
                <a:extLst>
                  <a:ext uri="{FF2B5EF4-FFF2-40B4-BE49-F238E27FC236}">
                    <a16:creationId xmlns:a16="http://schemas.microsoft.com/office/drawing/2014/main" id="{B234774B-ED5B-2497-3D88-B4763D965AB7}"/>
                  </a:ext>
                </a:extLst>
              </p14:cNvPr>
              <p14:cNvContentPartPr/>
              <p14:nvPr/>
            </p14:nvContentPartPr>
            <p14:xfrm>
              <a:off x="3194598" y="5432104"/>
              <a:ext cx="1094760" cy="415080"/>
            </p14:xfrm>
          </p:contentPart>
        </mc:Choice>
        <mc:Fallback xmlns="">
          <p:pic>
            <p:nvPicPr>
              <p:cNvPr id="6" name="Ink 5">
                <a:extLst>
                  <a:ext uri="{FF2B5EF4-FFF2-40B4-BE49-F238E27FC236}">
                    <a16:creationId xmlns:a16="http://schemas.microsoft.com/office/drawing/2014/main" id="{B234774B-ED5B-2497-3D88-B4763D965AB7}"/>
                  </a:ext>
                </a:extLst>
              </p:cNvPr>
              <p:cNvPicPr/>
              <p:nvPr/>
            </p:nvPicPr>
            <p:blipFill>
              <a:blip r:embed="rId6"/>
              <a:stretch>
                <a:fillRect/>
              </a:stretch>
            </p:blipFill>
            <p:spPr>
              <a:xfrm>
                <a:off x="3176598" y="5414464"/>
                <a:ext cx="1130400" cy="4507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38E93C67-2411-9D71-DB7A-7FCF498C10BF}"/>
                  </a:ext>
                </a:extLst>
              </p14:cNvPr>
              <p14:cNvContentPartPr/>
              <p14:nvPr/>
            </p14:nvContentPartPr>
            <p14:xfrm>
              <a:off x="5937798" y="3323584"/>
              <a:ext cx="360" cy="360"/>
            </p14:xfrm>
          </p:contentPart>
        </mc:Choice>
        <mc:Fallback xmlns="">
          <p:pic>
            <p:nvPicPr>
              <p:cNvPr id="7" name="Ink 6">
                <a:extLst>
                  <a:ext uri="{FF2B5EF4-FFF2-40B4-BE49-F238E27FC236}">
                    <a16:creationId xmlns:a16="http://schemas.microsoft.com/office/drawing/2014/main" id="{38E93C67-2411-9D71-DB7A-7FCF498C10BF}"/>
                  </a:ext>
                </a:extLst>
              </p:cNvPr>
              <p:cNvPicPr/>
              <p:nvPr/>
            </p:nvPicPr>
            <p:blipFill>
              <a:blip r:embed="rId8"/>
              <a:stretch>
                <a:fillRect/>
              </a:stretch>
            </p:blipFill>
            <p:spPr>
              <a:xfrm>
                <a:off x="5929158" y="3314944"/>
                <a:ext cx="18000" cy="18000"/>
              </a:xfrm>
              <a:prstGeom prst="rect">
                <a:avLst/>
              </a:prstGeom>
            </p:spPr>
          </p:pic>
        </mc:Fallback>
      </mc:AlternateContent>
      <p:grpSp>
        <p:nvGrpSpPr>
          <p:cNvPr id="19" name="Group 18">
            <a:extLst>
              <a:ext uri="{FF2B5EF4-FFF2-40B4-BE49-F238E27FC236}">
                <a16:creationId xmlns:a16="http://schemas.microsoft.com/office/drawing/2014/main" id="{9F5D4C19-A741-9301-B320-C31B2952963C}"/>
              </a:ext>
            </a:extLst>
          </p:cNvPr>
          <p:cNvGrpSpPr/>
          <p:nvPr/>
        </p:nvGrpSpPr>
        <p:grpSpPr>
          <a:xfrm>
            <a:off x="5523798" y="2569744"/>
            <a:ext cx="5277240" cy="1487880"/>
            <a:chOff x="5523798" y="2569744"/>
            <a:chExt cx="5277240" cy="1487880"/>
          </a:xfrm>
        </p:grpSpPr>
        <mc:AlternateContent xmlns:mc="http://schemas.openxmlformats.org/markup-compatibility/2006" xmlns:p14="http://schemas.microsoft.com/office/powerpoint/2010/main">
          <mc:Choice Requires="p14">
            <p:contentPart p14:bwMode="auto" r:id="rId9">
              <p14:nvContentPartPr>
                <p14:cNvPr id="8" name="Ink 7">
                  <a:extLst>
                    <a:ext uri="{FF2B5EF4-FFF2-40B4-BE49-F238E27FC236}">
                      <a16:creationId xmlns:a16="http://schemas.microsoft.com/office/drawing/2014/main" id="{DF10A74E-6FDB-B65E-8C66-E9D321765651}"/>
                    </a:ext>
                  </a:extLst>
                </p14:cNvPr>
                <p14:cNvContentPartPr/>
                <p14:nvPr/>
              </p14:nvContentPartPr>
              <p14:xfrm>
                <a:off x="5523798" y="3302344"/>
                <a:ext cx="468000" cy="540000"/>
              </p14:xfrm>
            </p:contentPart>
          </mc:Choice>
          <mc:Fallback xmlns="">
            <p:pic>
              <p:nvPicPr>
                <p:cNvPr id="8" name="Ink 7">
                  <a:extLst>
                    <a:ext uri="{FF2B5EF4-FFF2-40B4-BE49-F238E27FC236}">
                      <a16:creationId xmlns:a16="http://schemas.microsoft.com/office/drawing/2014/main" id="{DF10A74E-6FDB-B65E-8C66-E9D321765651}"/>
                    </a:ext>
                  </a:extLst>
                </p:cNvPr>
                <p:cNvPicPr/>
                <p:nvPr/>
              </p:nvPicPr>
              <p:blipFill>
                <a:blip r:embed="rId10"/>
                <a:stretch>
                  <a:fillRect/>
                </a:stretch>
              </p:blipFill>
              <p:spPr>
                <a:xfrm>
                  <a:off x="5515158" y="3293344"/>
                  <a:ext cx="485640" cy="5576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9" name="Ink 8">
                  <a:extLst>
                    <a:ext uri="{FF2B5EF4-FFF2-40B4-BE49-F238E27FC236}">
                      <a16:creationId xmlns:a16="http://schemas.microsoft.com/office/drawing/2014/main" id="{3B2B5CE8-0937-FDF4-B5A0-45C57F15BACE}"/>
                    </a:ext>
                  </a:extLst>
                </p14:cNvPr>
                <p14:cNvContentPartPr/>
                <p14:nvPr/>
              </p14:nvContentPartPr>
              <p14:xfrm>
                <a:off x="5959398" y="3524824"/>
                <a:ext cx="658800" cy="337320"/>
              </p14:xfrm>
            </p:contentPart>
          </mc:Choice>
          <mc:Fallback xmlns="">
            <p:pic>
              <p:nvPicPr>
                <p:cNvPr id="9" name="Ink 8">
                  <a:extLst>
                    <a:ext uri="{FF2B5EF4-FFF2-40B4-BE49-F238E27FC236}">
                      <a16:creationId xmlns:a16="http://schemas.microsoft.com/office/drawing/2014/main" id="{3B2B5CE8-0937-FDF4-B5A0-45C57F15BACE}"/>
                    </a:ext>
                  </a:extLst>
                </p:cNvPr>
                <p:cNvPicPr/>
                <p:nvPr/>
              </p:nvPicPr>
              <p:blipFill>
                <a:blip r:embed="rId12"/>
                <a:stretch>
                  <a:fillRect/>
                </a:stretch>
              </p:blipFill>
              <p:spPr>
                <a:xfrm>
                  <a:off x="5950398" y="3515824"/>
                  <a:ext cx="676440" cy="3549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0" name="Ink 9">
                  <a:extLst>
                    <a:ext uri="{FF2B5EF4-FFF2-40B4-BE49-F238E27FC236}">
                      <a16:creationId xmlns:a16="http://schemas.microsoft.com/office/drawing/2014/main" id="{04B0CB4C-A610-510A-EF87-60129BAA2CDB}"/>
                    </a:ext>
                  </a:extLst>
                </p14:cNvPr>
                <p14:cNvContentPartPr/>
                <p14:nvPr/>
              </p14:nvContentPartPr>
              <p14:xfrm>
                <a:off x="6459798" y="3515824"/>
                <a:ext cx="776160" cy="532080"/>
              </p14:xfrm>
            </p:contentPart>
          </mc:Choice>
          <mc:Fallback xmlns="">
            <p:pic>
              <p:nvPicPr>
                <p:cNvPr id="10" name="Ink 9">
                  <a:extLst>
                    <a:ext uri="{FF2B5EF4-FFF2-40B4-BE49-F238E27FC236}">
                      <a16:creationId xmlns:a16="http://schemas.microsoft.com/office/drawing/2014/main" id="{04B0CB4C-A610-510A-EF87-60129BAA2CDB}"/>
                    </a:ext>
                  </a:extLst>
                </p:cNvPr>
                <p:cNvPicPr/>
                <p:nvPr/>
              </p:nvPicPr>
              <p:blipFill>
                <a:blip r:embed="rId14"/>
                <a:stretch>
                  <a:fillRect/>
                </a:stretch>
              </p:blipFill>
              <p:spPr>
                <a:xfrm>
                  <a:off x="6450798" y="3506824"/>
                  <a:ext cx="793800" cy="5497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1" name="Ink 10">
                  <a:extLst>
                    <a:ext uri="{FF2B5EF4-FFF2-40B4-BE49-F238E27FC236}">
                      <a16:creationId xmlns:a16="http://schemas.microsoft.com/office/drawing/2014/main" id="{6616C977-4D07-3C30-6FF2-4A95E28BD58D}"/>
                    </a:ext>
                  </a:extLst>
                </p14:cNvPr>
                <p14:cNvContentPartPr/>
                <p14:nvPr/>
              </p14:nvContentPartPr>
              <p14:xfrm>
                <a:off x="7216878" y="2569744"/>
                <a:ext cx="1330920" cy="1315800"/>
              </p14:xfrm>
            </p:contentPart>
          </mc:Choice>
          <mc:Fallback xmlns="">
            <p:pic>
              <p:nvPicPr>
                <p:cNvPr id="11" name="Ink 10">
                  <a:extLst>
                    <a:ext uri="{FF2B5EF4-FFF2-40B4-BE49-F238E27FC236}">
                      <a16:creationId xmlns:a16="http://schemas.microsoft.com/office/drawing/2014/main" id="{6616C977-4D07-3C30-6FF2-4A95E28BD58D}"/>
                    </a:ext>
                  </a:extLst>
                </p:cNvPr>
                <p:cNvPicPr/>
                <p:nvPr/>
              </p:nvPicPr>
              <p:blipFill>
                <a:blip r:embed="rId16"/>
                <a:stretch>
                  <a:fillRect/>
                </a:stretch>
              </p:blipFill>
              <p:spPr>
                <a:xfrm>
                  <a:off x="7207878" y="2561104"/>
                  <a:ext cx="1348560" cy="13334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2" name="Ink 11">
                  <a:extLst>
                    <a:ext uri="{FF2B5EF4-FFF2-40B4-BE49-F238E27FC236}">
                      <a16:creationId xmlns:a16="http://schemas.microsoft.com/office/drawing/2014/main" id="{D80B2D8D-F284-A625-A845-8C7163B51235}"/>
                    </a:ext>
                  </a:extLst>
                </p14:cNvPr>
                <p14:cNvContentPartPr/>
                <p14:nvPr/>
              </p14:nvContentPartPr>
              <p14:xfrm>
                <a:off x="8562918" y="3312784"/>
                <a:ext cx="356760" cy="87120"/>
              </p14:xfrm>
            </p:contentPart>
          </mc:Choice>
          <mc:Fallback xmlns="">
            <p:pic>
              <p:nvPicPr>
                <p:cNvPr id="12" name="Ink 11">
                  <a:extLst>
                    <a:ext uri="{FF2B5EF4-FFF2-40B4-BE49-F238E27FC236}">
                      <a16:creationId xmlns:a16="http://schemas.microsoft.com/office/drawing/2014/main" id="{D80B2D8D-F284-A625-A845-8C7163B51235}"/>
                    </a:ext>
                  </a:extLst>
                </p:cNvPr>
                <p:cNvPicPr/>
                <p:nvPr/>
              </p:nvPicPr>
              <p:blipFill>
                <a:blip r:embed="rId18"/>
                <a:stretch>
                  <a:fillRect/>
                </a:stretch>
              </p:blipFill>
              <p:spPr>
                <a:xfrm>
                  <a:off x="8553918" y="3304144"/>
                  <a:ext cx="374400" cy="1047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3" name="Ink 12">
                  <a:extLst>
                    <a:ext uri="{FF2B5EF4-FFF2-40B4-BE49-F238E27FC236}">
                      <a16:creationId xmlns:a16="http://schemas.microsoft.com/office/drawing/2014/main" id="{FE04B00E-0094-F2CF-680D-4C3F458A3002}"/>
                    </a:ext>
                  </a:extLst>
                </p14:cNvPr>
                <p14:cNvContentPartPr/>
                <p14:nvPr/>
              </p14:nvContentPartPr>
              <p14:xfrm>
                <a:off x="7659318" y="2968984"/>
                <a:ext cx="1183320" cy="44640"/>
              </p14:xfrm>
            </p:contentPart>
          </mc:Choice>
          <mc:Fallback xmlns="">
            <p:pic>
              <p:nvPicPr>
                <p:cNvPr id="13" name="Ink 12">
                  <a:extLst>
                    <a:ext uri="{FF2B5EF4-FFF2-40B4-BE49-F238E27FC236}">
                      <a16:creationId xmlns:a16="http://schemas.microsoft.com/office/drawing/2014/main" id="{FE04B00E-0094-F2CF-680D-4C3F458A3002}"/>
                    </a:ext>
                  </a:extLst>
                </p:cNvPr>
                <p:cNvPicPr/>
                <p:nvPr/>
              </p:nvPicPr>
              <p:blipFill>
                <a:blip r:embed="rId20"/>
                <a:stretch>
                  <a:fillRect/>
                </a:stretch>
              </p:blipFill>
              <p:spPr>
                <a:xfrm>
                  <a:off x="7650318" y="2959984"/>
                  <a:ext cx="1200960" cy="6228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5" name="Ink 14">
                  <a:extLst>
                    <a:ext uri="{FF2B5EF4-FFF2-40B4-BE49-F238E27FC236}">
                      <a16:creationId xmlns:a16="http://schemas.microsoft.com/office/drawing/2014/main" id="{5413EB6E-8365-5F1E-4C3A-B67AEBC4A49B}"/>
                    </a:ext>
                  </a:extLst>
                </p14:cNvPr>
                <p14:cNvContentPartPr/>
                <p14:nvPr/>
              </p14:nvContentPartPr>
              <p14:xfrm>
                <a:off x="8907078" y="2990224"/>
                <a:ext cx="496080" cy="420480"/>
              </p14:xfrm>
            </p:contentPart>
          </mc:Choice>
          <mc:Fallback xmlns="">
            <p:pic>
              <p:nvPicPr>
                <p:cNvPr id="15" name="Ink 14">
                  <a:extLst>
                    <a:ext uri="{FF2B5EF4-FFF2-40B4-BE49-F238E27FC236}">
                      <a16:creationId xmlns:a16="http://schemas.microsoft.com/office/drawing/2014/main" id="{5413EB6E-8365-5F1E-4C3A-B67AEBC4A49B}"/>
                    </a:ext>
                  </a:extLst>
                </p:cNvPr>
                <p:cNvPicPr/>
                <p:nvPr/>
              </p:nvPicPr>
              <p:blipFill>
                <a:blip r:embed="rId22"/>
                <a:stretch>
                  <a:fillRect/>
                </a:stretch>
              </p:blipFill>
              <p:spPr>
                <a:xfrm>
                  <a:off x="8898078" y="2981224"/>
                  <a:ext cx="513720" cy="4381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6" name="Ink 15">
                  <a:extLst>
                    <a:ext uri="{FF2B5EF4-FFF2-40B4-BE49-F238E27FC236}">
                      <a16:creationId xmlns:a16="http://schemas.microsoft.com/office/drawing/2014/main" id="{3F7DE8E1-D403-7DC2-8341-5619F863F70B}"/>
                    </a:ext>
                  </a:extLst>
                </p14:cNvPr>
                <p14:cNvContentPartPr/>
                <p14:nvPr/>
              </p14:nvContentPartPr>
              <p14:xfrm>
                <a:off x="9418998" y="2946304"/>
                <a:ext cx="375120" cy="413280"/>
              </p14:xfrm>
            </p:contentPart>
          </mc:Choice>
          <mc:Fallback xmlns="">
            <p:pic>
              <p:nvPicPr>
                <p:cNvPr id="16" name="Ink 15">
                  <a:extLst>
                    <a:ext uri="{FF2B5EF4-FFF2-40B4-BE49-F238E27FC236}">
                      <a16:creationId xmlns:a16="http://schemas.microsoft.com/office/drawing/2014/main" id="{3F7DE8E1-D403-7DC2-8341-5619F863F70B}"/>
                    </a:ext>
                  </a:extLst>
                </p:cNvPr>
                <p:cNvPicPr/>
                <p:nvPr/>
              </p:nvPicPr>
              <p:blipFill>
                <a:blip r:embed="rId24"/>
                <a:stretch>
                  <a:fillRect/>
                </a:stretch>
              </p:blipFill>
              <p:spPr>
                <a:xfrm>
                  <a:off x="9409998" y="2937304"/>
                  <a:ext cx="392760" cy="43092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7" name="Ink 16">
                  <a:extLst>
                    <a:ext uri="{FF2B5EF4-FFF2-40B4-BE49-F238E27FC236}">
                      <a16:creationId xmlns:a16="http://schemas.microsoft.com/office/drawing/2014/main" id="{321C2174-7B04-C35E-4E7A-DE1D03AEDE13}"/>
                    </a:ext>
                  </a:extLst>
                </p14:cNvPr>
                <p14:cNvContentPartPr/>
                <p14:nvPr/>
              </p14:nvContentPartPr>
              <p14:xfrm>
                <a:off x="9853878" y="2881864"/>
                <a:ext cx="947160" cy="655920"/>
              </p14:xfrm>
            </p:contentPart>
          </mc:Choice>
          <mc:Fallback xmlns="">
            <p:pic>
              <p:nvPicPr>
                <p:cNvPr id="17" name="Ink 16">
                  <a:extLst>
                    <a:ext uri="{FF2B5EF4-FFF2-40B4-BE49-F238E27FC236}">
                      <a16:creationId xmlns:a16="http://schemas.microsoft.com/office/drawing/2014/main" id="{321C2174-7B04-C35E-4E7A-DE1D03AEDE13}"/>
                    </a:ext>
                  </a:extLst>
                </p:cNvPr>
                <p:cNvPicPr/>
                <p:nvPr/>
              </p:nvPicPr>
              <p:blipFill>
                <a:blip r:embed="rId26"/>
                <a:stretch>
                  <a:fillRect/>
                </a:stretch>
              </p:blipFill>
              <p:spPr>
                <a:xfrm>
                  <a:off x="9844878" y="2873224"/>
                  <a:ext cx="964800" cy="67356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8" name="Ink 17">
                  <a:extLst>
                    <a:ext uri="{FF2B5EF4-FFF2-40B4-BE49-F238E27FC236}">
                      <a16:creationId xmlns:a16="http://schemas.microsoft.com/office/drawing/2014/main" id="{27EB78A2-F065-33A0-D8D2-C5B395B245BD}"/>
                    </a:ext>
                  </a:extLst>
                </p14:cNvPr>
                <p14:cNvContentPartPr/>
                <p14:nvPr/>
              </p14:nvContentPartPr>
              <p14:xfrm>
                <a:off x="8186358" y="4055464"/>
                <a:ext cx="2160" cy="2160"/>
              </p14:xfrm>
            </p:contentPart>
          </mc:Choice>
          <mc:Fallback xmlns="">
            <p:pic>
              <p:nvPicPr>
                <p:cNvPr id="18" name="Ink 17">
                  <a:extLst>
                    <a:ext uri="{FF2B5EF4-FFF2-40B4-BE49-F238E27FC236}">
                      <a16:creationId xmlns:a16="http://schemas.microsoft.com/office/drawing/2014/main" id="{27EB78A2-F065-33A0-D8D2-C5B395B245BD}"/>
                    </a:ext>
                  </a:extLst>
                </p:cNvPr>
                <p:cNvPicPr/>
                <p:nvPr/>
              </p:nvPicPr>
              <p:blipFill>
                <a:blip r:embed="rId8"/>
                <a:stretch>
                  <a:fillRect/>
                </a:stretch>
              </p:blipFill>
              <p:spPr>
                <a:xfrm>
                  <a:off x="8177358" y="4046464"/>
                  <a:ext cx="19800" cy="198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8">
            <p14:nvContentPartPr>
              <p14:cNvPr id="20" name="Ink 19">
                <a:extLst>
                  <a:ext uri="{FF2B5EF4-FFF2-40B4-BE49-F238E27FC236}">
                    <a16:creationId xmlns:a16="http://schemas.microsoft.com/office/drawing/2014/main" id="{7439832C-CA08-E03F-228C-56C76E920A04}"/>
                  </a:ext>
                </a:extLst>
              </p14:cNvPr>
              <p14:cNvContentPartPr/>
              <p14:nvPr/>
            </p14:nvContentPartPr>
            <p14:xfrm>
              <a:off x="-463002" y="3581704"/>
              <a:ext cx="360" cy="360"/>
            </p14:xfrm>
          </p:contentPart>
        </mc:Choice>
        <mc:Fallback xmlns="">
          <p:pic>
            <p:nvPicPr>
              <p:cNvPr id="20" name="Ink 19">
                <a:extLst>
                  <a:ext uri="{FF2B5EF4-FFF2-40B4-BE49-F238E27FC236}">
                    <a16:creationId xmlns:a16="http://schemas.microsoft.com/office/drawing/2014/main" id="{7439832C-CA08-E03F-228C-56C76E920A04}"/>
                  </a:ext>
                </a:extLst>
              </p:cNvPr>
              <p:cNvPicPr/>
              <p:nvPr/>
            </p:nvPicPr>
            <p:blipFill>
              <a:blip r:embed="rId8"/>
              <a:stretch>
                <a:fillRect/>
              </a:stretch>
            </p:blipFill>
            <p:spPr>
              <a:xfrm>
                <a:off x="-471642" y="3573064"/>
                <a:ext cx="18000" cy="18000"/>
              </a:xfrm>
              <a:prstGeom prst="rect">
                <a:avLst/>
              </a:prstGeom>
            </p:spPr>
          </p:pic>
        </mc:Fallback>
      </mc:AlternateContent>
      <p:sp>
        <p:nvSpPr>
          <p:cNvPr id="21" name="TextBox 20">
            <a:extLst>
              <a:ext uri="{FF2B5EF4-FFF2-40B4-BE49-F238E27FC236}">
                <a16:creationId xmlns:a16="http://schemas.microsoft.com/office/drawing/2014/main" id="{FAE9A2DF-ACE6-98EF-54C6-1338695C570A}"/>
              </a:ext>
            </a:extLst>
          </p:cNvPr>
          <p:cNvSpPr txBox="1"/>
          <p:nvPr/>
        </p:nvSpPr>
        <p:spPr>
          <a:xfrm>
            <a:off x="833757" y="568288"/>
            <a:ext cx="8277610" cy="3046988"/>
          </a:xfrm>
          <a:prstGeom prst="rect">
            <a:avLst/>
          </a:prstGeom>
          <a:noFill/>
        </p:spPr>
        <p:txBody>
          <a:bodyPr wrap="square" rtlCol="0">
            <a:spAutoFit/>
          </a:bodyPr>
          <a:lstStyle/>
          <a:p>
            <a:r>
              <a:rPr lang="en-IN" sz="2400" dirty="0"/>
              <a:t>How to create Users + Manage + Assign Roles</a:t>
            </a:r>
          </a:p>
          <a:p>
            <a:r>
              <a:rPr lang="en-IN" sz="2400" dirty="0"/>
              <a:t>Step 1: Create New User</a:t>
            </a:r>
          </a:p>
          <a:p>
            <a:r>
              <a:rPr lang="en-IN" sz="2400" dirty="0"/>
              <a:t>Step 2 :Configure User</a:t>
            </a:r>
          </a:p>
          <a:p>
            <a:r>
              <a:rPr lang="en-IN" sz="2400" dirty="0"/>
              <a:t>Step 3: Create and manage user Roles </a:t>
            </a:r>
          </a:p>
          <a:p>
            <a:r>
              <a:rPr lang="en-IN" sz="2400" dirty="0"/>
              <a:t>Step 4: Install Roles Strategy </a:t>
            </a:r>
            <a:r>
              <a:rPr lang="en-IN" sz="2400" dirty="0" err="1"/>
              <a:t>PlugIn</a:t>
            </a:r>
            <a:r>
              <a:rPr lang="en-IN" sz="2400" dirty="0"/>
              <a:t> + download +</a:t>
            </a:r>
          </a:p>
          <a:p>
            <a:r>
              <a:rPr lang="en-IN" sz="2400" dirty="0"/>
              <a:t>Restart Jenkins </a:t>
            </a:r>
          </a:p>
          <a:p>
            <a:r>
              <a:rPr lang="en-IN" sz="2400" dirty="0"/>
              <a:t>Manage Jenkins Configure  Global Security =&gt;</a:t>
            </a:r>
          </a:p>
          <a:p>
            <a:r>
              <a:rPr lang="en-IN" sz="2400" dirty="0"/>
              <a:t>Authorization =&gt; Rale based Strategy</a:t>
            </a:r>
          </a:p>
        </p:txBody>
      </p:sp>
    </p:spTree>
    <p:extLst>
      <p:ext uri="{BB962C8B-B14F-4D97-AF65-F5344CB8AC3E}">
        <p14:creationId xmlns:p14="http://schemas.microsoft.com/office/powerpoint/2010/main" val="21669254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8357E61-44B9-48C2-133D-70916875CAC6}"/>
              </a:ext>
            </a:extLst>
          </p:cNvPr>
          <p:cNvPicPr>
            <a:picLocks noChangeAspect="1"/>
          </p:cNvPicPr>
          <p:nvPr/>
        </p:nvPicPr>
        <p:blipFill>
          <a:blip r:embed="rId2"/>
          <a:stretch>
            <a:fillRect/>
          </a:stretch>
        </p:blipFill>
        <p:spPr>
          <a:xfrm>
            <a:off x="624279" y="316651"/>
            <a:ext cx="8705850" cy="6003891"/>
          </a:xfrm>
          <a:prstGeom prst="rect">
            <a:avLst/>
          </a:prstGeom>
        </p:spPr>
      </p:pic>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93A72050-5CE4-885F-1C4E-17E2AE63D0C9}"/>
                  </a:ext>
                </a:extLst>
              </p14:cNvPr>
              <p14:cNvContentPartPr/>
              <p14:nvPr/>
            </p14:nvContentPartPr>
            <p14:xfrm>
              <a:off x="5884158" y="5442904"/>
              <a:ext cx="360" cy="360"/>
            </p14:xfrm>
          </p:contentPart>
        </mc:Choice>
        <mc:Fallback xmlns="">
          <p:pic>
            <p:nvPicPr>
              <p:cNvPr id="5" name="Ink 4">
                <a:extLst>
                  <a:ext uri="{FF2B5EF4-FFF2-40B4-BE49-F238E27FC236}">
                    <a16:creationId xmlns:a16="http://schemas.microsoft.com/office/drawing/2014/main" id="{93A72050-5CE4-885F-1C4E-17E2AE63D0C9}"/>
                  </a:ext>
                </a:extLst>
              </p:cNvPr>
              <p:cNvPicPr/>
              <p:nvPr/>
            </p:nvPicPr>
            <p:blipFill>
              <a:blip r:embed="rId4"/>
              <a:stretch>
                <a:fillRect/>
              </a:stretch>
            </p:blipFill>
            <p:spPr>
              <a:xfrm>
                <a:off x="5875158" y="543426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1C5AE44D-54D6-2905-1A66-EB58FF30434D}"/>
                  </a:ext>
                </a:extLst>
              </p14:cNvPr>
              <p14:cNvContentPartPr/>
              <p14:nvPr/>
            </p14:nvContentPartPr>
            <p14:xfrm>
              <a:off x="5733678" y="3700144"/>
              <a:ext cx="360" cy="360"/>
            </p14:xfrm>
          </p:contentPart>
        </mc:Choice>
        <mc:Fallback xmlns="">
          <p:pic>
            <p:nvPicPr>
              <p:cNvPr id="6" name="Ink 5">
                <a:extLst>
                  <a:ext uri="{FF2B5EF4-FFF2-40B4-BE49-F238E27FC236}">
                    <a16:creationId xmlns:a16="http://schemas.microsoft.com/office/drawing/2014/main" id="{1C5AE44D-54D6-2905-1A66-EB58FF30434D}"/>
                  </a:ext>
                </a:extLst>
              </p:cNvPr>
              <p:cNvPicPr/>
              <p:nvPr/>
            </p:nvPicPr>
            <p:blipFill>
              <a:blip r:embed="rId4"/>
              <a:stretch>
                <a:fillRect/>
              </a:stretch>
            </p:blipFill>
            <p:spPr>
              <a:xfrm>
                <a:off x="5724678" y="369150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019F7DA2-FAF0-6ABA-03C3-55BF61C5B6FD}"/>
                  </a:ext>
                </a:extLst>
              </p14:cNvPr>
              <p14:cNvContentPartPr/>
              <p14:nvPr/>
            </p14:nvContentPartPr>
            <p14:xfrm>
              <a:off x="4399518" y="2129824"/>
              <a:ext cx="2160" cy="360"/>
            </p14:xfrm>
          </p:contentPart>
        </mc:Choice>
        <mc:Fallback xmlns="">
          <p:pic>
            <p:nvPicPr>
              <p:cNvPr id="7" name="Ink 6">
                <a:extLst>
                  <a:ext uri="{FF2B5EF4-FFF2-40B4-BE49-F238E27FC236}">
                    <a16:creationId xmlns:a16="http://schemas.microsoft.com/office/drawing/2014/main" id="{019F7DA2-FAF0-6ABA-03C3-55BF61C5B6FD}"/>
                  </a:ext>
                </a:extLst>
              </p:cNvPr>
              <p:cNvPicPr/>
              <p:nvPr/>
            </p:nvPicPr>
            <p:blipFill>
              <a:blip r:embed="rId4"/>
              <a:stretch>
                <a:fillRect/>
              </a:stretch>
            </p:blipFill>
            <p:spPr>
              <a:xfrm>
                <a:off x="4390518" y="2120824"/>
                <a:ext cx="198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id="{13645551-3C70-A191-EE86-A8E3691987CE}"/>
                  </a:ext>
                </a:extLst>
              </p14:cNvPr>
              <p14:cNvContentPartPr/>
              <p14:nvPr/>
            </p14:nvContentPartPr>
            <p14:xfrm>
              <a:off x="3477198" y="2223784"/>
              <a:ext cx="739800" cy="433440"/>
            </p14:xfrm>
          </p:contentPart>
        </mc:Choice>
        <mc:Fallback xmlns="">
          <p:pic>
            <p:nvPicPr>
              <p:cNvPr id="8" name="Ink 7">
                <a:extLst>
                  <a:ext uri="{FF2B5EF4-FFF2-40B4-BE49-F238E27FC236}">
                    <a16:creationId xmlns:a16="http://schemas.microsoft.com/office/drawing/2014/main" id="{13645551-3C70-A191-EE86-A8E3691987CE}"/>
                  </a:ext>
                </a:extLst>
              </p:cNvPr>
              <p:cNvPicPr/>
              <p:nvPr/>
            </p:nvPicPr>
            <p:blipFill>
              <a:blip r:embed="rId8"/>
              <a:stretch>
                <a:fillRect/>
              </a:stretch>
            </p:blipFill>
            <p:spPr>
              <a:xfrm>
                <a:off x="3468558" y="2214784"/>
                <a:ext cx="757440" cy="4510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Ink 8">
                <a:extLst>
                  <a:ext uri="{FF2B5EF4-FFF2-40B4-BE49-F238E27FC236}">
                    <a16:creationId xmlns:a16="http://schemas.microsoft.com/office/drawing/2014/main" id="{AD083BF2-3E4F-C3A7-3DE1-1CD4E1F6496C}"/>
                  </a:ext>
                </a:extLst>
              </p14:cNvPr>
              <p14:cNvContentPartPr/>
              <p14:nvPr/>
            </p14:nvContentPartPr>
            <p14:xfrm>
              <a:off x="-990042" y="1731664"/>
              <a:ext cx="8640" cy="360"/>
            </p14:xfrm>
          </p:contentPart>
        </mc:Choice>
        <mc:Fallback xmlns="">
          <p:pic>
            <p:nvPicPr>
              <p:cNvPr id="9" name="Ink 8">
                <a:extLst>
                  <a:ext uri="{FF2B5EF4-FFF2-40B4-BE49-F238E27FC236}">
                    <a16:creationId xmlns:a16="http://schemas.microsoft.com/office/drawing/2014/main" id="{AD083BF2-3E4F-C3A7-3DE1-1CD4E1F6496C}"/>
                  </a:ext>
                </a:extLst>
              </p:cNvPr>
              <p:cNvPicPr/>
              <p:nvPr/>
            </p:nvPicPr>
            <p:blipFill>
              <a:blip r:embed="rId10"/>
              <a:stretch>
                <a:fillRect/>
              </a:stretch>
            </p:blipFill>
            <p:spPr>
              <a:xfrm>
                <a:off x="-998682" y="1723024"/>
                <a:ext cx="26280" cy="18000"/>
              </a:xfrm>
              <a:prstGeom prst="rect">
                <a:avLst/>
              </a:prstGeom>
            </p:spPr>
          </p:pic>
        </mc:Fallback>
      </mc:AlternateContent>
      <p:grpSp>
        <p:nvGrpSpPr>
          <p:cNvPr id="13" name="Group 12">
            <a:extLst>
              <a:ext uri="{FF2B5EF4-FFF2-40B4-BE49-F238E27FC236}">
                <a16:creationId xmlns:a16="http://schemas.microsoft.com/office/drawing/2014/main" id="{E916CB34-E981-5674-3A81-8BFDE344FD47}"/>
              </a:ext>
            </a:extLst>
          </p:cNvPr>
          <p:cNvGrpSpPr/>
          <p:nvPr/>
        </p:nvGrpSpPr>
        <p:grpSpPr>
          <a:xfrm>
            <a:off x="675318" y="5257504"/>
            <a:ext cx="1279080" cy="538920"/>
            <a:chOff x="675318" y="5257504"/>
            <a:chExt cx="1279080" cy="538920"/>
          </a:xfrm>
        </p:grpSpPr>
        <mc:AlternateContent xmlns:mc="http://schemas.openxmlformats.org/markup-compatibility/2006" xmlns:p14="http://schemas.microsoft.com/office/powerpoint/2010/main">
          <mc:Choice Requires="p14">
            <p:contentPart p14:bwMode="auto" r:id="rId11">
              <p14:nvContentPartPr>
                <p14:cNvPr id="10" name="Ink 9">
                  <a:extLst>
                    <a:ext uri="{FF2B5EF4-FFF2-40B4-BE49-F238E27FC236}">
                      <a16:creationId xmlns:a16="http://schemas.microsoft.com/office/drawing/2014/main" id="{925777E3-B0D6-3A76-BF92-61BE46AE7B3C}"/>
                    </a:ext>
                  </a:extLst>
                </p14:cNvPr>
                <p14:cNvContentPartPr/>
                <p14:nvPr/>
              </p14:nvContentPartPr>
              <p14:xfrm>
                <a:off x="675318" y="5257504"/>
                <a:ext cx="1279080" cy="538920"/>
              </p14:xfrm>
            </p:contentPart>
          </mc:Choice>
          <mc:Fallback xmlns="">
            <p:pic>
              <p:nvPicPr>
                <p:cNvPr id="10" name="Ink 9">
                  <a:extLst>
                    <a:ext uri="{FF2B5EF4-FFF2-40B4-BE49-F238E27FC236}">
                      <a16:creationId xmlns:a16="http://schemas.microsoft.com/office/drawing/2014/main" id="{925777E3-B0D6-3A76-BF92-61BE46AE7B3C}"/>
                    </a:ext>
                  </a:extLst>
                </p:cNvPr>
                <p:cNvPicPr/>
                <p:nvPr/>
              </p:nvPicPr>
              <p:blipFill>
                <a:blip r:embed="rId12"/>
                <a:stretch>
                  <a:fillRect/>
                </a:stretch>
              </p:blipFill>
              <p:spPr>
                <a:xfrm>
                  <a:off x="666678" y="5248864"/>
                  <a:ext cx="1296720" cy="5565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1" name="Ink 10">
                  <a:extLst>
                    <a:ext uri="{FF2B5EF4-FFF2-40B4-BE49-F238E27FC236}">
                      <a16:creationId xmlns:a16="http://schemas.microsoft.com/office/drawing/2014/main" id="{8BD8E3CB-CD21-BE33-91EE-79C237296CA2}"/>
                    </a:ext>
                  </a:extLst>
                </p14:cNvPr>
                <p14:cNvContentPartPr/>
                <p14:nvPr/>
              </p14:nvContentPartPr>
              <p14:xfrm>
                <a:off x="1796358" y="5397904"/>
                <a:ext cx="360" cy="2160"/>
              </p14:xfrm>
            </p:contentPart>
          </mc:Choice>
          <mc:Fallback xmlns="">
            <p:pic>
              <p:nvPicPr>
                <p:cNvPr id="11" name="Ink 10">
                  <a:extLst>
                    <a:ext uri="{FF2B5EF4-FFF2-40B4-BE49-F238E27FC236}">
                      <a16:creationId xmlns:a16="http://schemas.microsoft.com/office/drawing/2014/main" id="{8BD8E3CB-CD21-BE33-91EE-79C237296CA2}"/>
                    </a:ext>
                  </a:extLst>
                </p:cNvPr>
                <p:cNvPicPr/>
                <p:nvPr/>
              </p:nvPicPr>
              <p:blipFill>
                <a:blip r:embed="rId14"/>
                <a:stretch>
                  <a:fillRect/>
                </a:stretch>
              </p:blipFill>
              <p:spPr>
                <a:xfrm>
                  <a:off x="1787358" y="5389264"/>
                  <a:ext cx="18000" cy="198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5">
            <p14:nvContentPartPr>
              <p14:cNvPr id="12" name="Ink 11">
                <a:extLst>
                  <a:ext uri="{FF2B5EF4-FFF2-40B4-BE49-F238E27FC236}">
                    <a16:creationId xmlns:a16="http://schemas.microsoft.com/office/drawing/2014/main" id="{F3717271-FF32-271E-742C-BAF314CAA25F}"/>
                  </a:ext>
                </a:extLst>
              </p14:cNvPr>
              <p14:cNvContentPartPr/>
              <p14:nvPr/>
            </p14:nvContentPartPr>
            <p14:xfrm>
              <a:off x="2742438" y="5798224"/>
              <a:ext cx="360" cy="360"/>
            </p14:xfrm>
          </p:contentPart>
        </mc:Choice>
        <mc:Fallback xmlns="">
          <p:pic>
            <p:nvPicPr>
              <p:cNvPr id="12" name="Ink 11">
                <a:extLst>
                  <a:ext uri="{FF2B5EF4-FFF2-40B4-BE49-F238E27FC236}">
                    <a16:creationId xmlns:a16="http://schemas.microsoft.com/office/drawing/2014/main" id="{F3717271-FF32-271E-742C-BAF314CAA25F}"/>
                  </a:ext>
                </a:extLst>
              </p:cNvPr>
              <p:cNvPicPr/>
              <p:nvPr/>
            </p:nvPicPr>
            <p:blipFill>
              <a:blip r:embed="rId16"/>
              <a:stretch>
                <a:fillRect/>
              </a:stretch>
            </p:blipFill>
            <p:spPr>
              <a:xfrm>
                <a:off x="2733798" y="5789224"/>
                <a:ext cx="18000" cy="18000"/>
              </a:xfrm>
              <a:prstGeom prst="rect">
                <a:avLst/>
              </a:prstGeom>
            </p:spPr>
          </p:pic>
        </mc:Fallback>
      </mc:AlternateContent>
    </p:spTree>
    <p:extLst>
      <p:ext uri="{BB962C8B-B14F-4D97-AF65-F5344CB8AC3E}">
        <p14:creationId xmlns:p14="http://schemas.microsoft.com/office/powerpoint/2010/main" val="20344026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EDB529A-28A3-9725-FDE1-32C6F641C7ED}"/>
              </a:ext>
            </a:extLst>
          </p:cNvPr>
          <p:cNvSpPr txBox="1"/>
          <p:nvPr/>
        </p:nvSpPr>
        <p:spPr>
          <a:xfrm>
            <a:off x="805542" y="622049"/>
            <a:ext cx="10178144" cy="1569660"/>
          </a:xfrm>
          <a:prstGeom prst="rect">
            <a:avLst/>
          </a:prstGeom>
          <a:noFill/>
        </p:spPr>
        <p:txBody>
          <a:bodyPr wrap="square">
            <a:spAutoFit/>
          </a:bodyPr>
          <a:lstStyle/>
          <a:p>
            <a:r>
              <a:rPr lang="en-US" sz="2400" b="0" i="0" dirty="0">
                <a:solidFill>
                  <a:srgbClr val="54565A"/>
                </a:solidFill>
                <a:effectLst/>
                <a:latin typeface="Open Sans" panose="020B0606030504020204" pitchFamily="34" charset="0"/>
              </a:rPr>
              <a:t>Importantly, the meaning of DevOps has broadened to be an umbrella term for the processes, culture, and mindset used to shorten the software development life cycle, using fast feedback loops to deliver features, fixes, and updates more frequently.</a:t>
            </a:r>
            <a:endParaRPr lang="en-IN" sz="2400" dirty="0"/>
          </a:p>
        </p:txBody>
      </p:sp>
      <p:sp>
        <p:nvSpPr>
          <p:cNvPr id="5" name="TextBox 4">
            <a:extLst>
              <a:ext uri="{FF2B5EF4-FFF2-40B4-BE49-F238E27FC236}">
                <a16:creationId xmlns:a16="http://schemas.microsoft.com/office/drawing/2014/main" id="{DF06EA47-AB59-92F6-299E-5BFCF0E3C48C}"/>
              </a:ext>
            </a:extLst>
          </p:cNvPr>
          <p:cNvSpPr txBox="1"/>
          <p:nvPr/>
        </p:nvSpPr>
        <p:spPr>
          <a:xfrm>
            <a:off x="1197429" y="2297277"/>
            <a:ext cx="6096000" cy="369332"/>
          </a:xfrm>
          <a:prstGeom prst="rect">
            <a:avLst/>
          </a:prstGeom>
          <a:noFill/>
        </p:spPr>
        <p:txBody>
          <a:bodyPr wrap="square">
            <a:spAutoFit/>
          </a:bodyPr>
          <a:lstStyle/>
          <a:p>
            <a:pPr algn="l" fontAlgn="base"/>
            <a:r>
              <a:rPr lang="en-IN" b="0" i="0" dirty="0">
                <a:solidFill>
                  <a:srgbClr val="4D4C4C"/>
                </a:solidFill>
                <a:effectLst/>
                <a:latin typeface="AppdSans"/>
              </a:rPr>
              <a:t>Benefits of DevOps</a:t>
            </a:r>
          </a:p>
        </p:txBody>
      </p:sp>
      <p:sp>
        <p:nvSpPr>
          <p:cNvPr id="7" name="TextBox 6">
            <a:extLst>
              <a:ext uri="{FF2B5EF4-FFF2-40B4-BE49-F238E27FC236}">
                <a16:creationId xmlns:a16="http://schemas.microsoft.com/office/drawing/2014/main" id="{82C41747-4BA4-EF95-C1A6-0204C1E9B1CD}"/>
              </a:ext>
            </a:extLst>
          </p:cNvPr>
          <p:cNvSpPr txBox="1"/>
          <p:nvPr/>
        </p:nvSpPr>
        <p:spPr>
          <a:xfrm>
            <a:off x="1197429" y="2772177"/>
            <a:ext cx="6096000" cy="369332"/>
          </a:xfrm>
          <a:prstGeom prst="rect">
            <a:avLst/>
          </a:prstGeom>
          <a:noFill/>
        </p:spPr>
        <p:txBody>
          <a:bodyPr wrap="square">
            <a:spAutoFit/>
          </a:bodyPr>
          <a:lstStyle/>
          <a:p>
            <a:pPr algn="l" fontAlgn="base"/>
            <a:r>
              <a:rPr lang="en-IN" b="0" i="0" dirty="0">
                <a:solidFill>
                  <a:srgbClr val="4D4C4C"/>
                </a:solidFill>
                <a:effectLst/>
                <a:latin typeface="AppdSans"/>
              </a:rPr>
              <a:t>Maximizes Efficiency with Automation</a:t>
            </a:r>
          </a:p>
        </p:txBody>
      </p:sp>
      <p:sp>
        <p:nvSpPr>
          <p:cNvPr id="9" name="TextBox 8">
            <a:extLst>
              <a:ext uri="{FF2B5EF4-FFF2-40B4-BE49-F238E27FC236}">
                <a16:creationId xmlns:a16="http://schemas.microsoft.com/office/drawing/2014/main" id="{579AFB8A-55BA-446B-44F0-A8521A17F445}"/>
              </a:ext>
            </a:extLst>
          </p:cNvPr>
          <p:cNvSpPr txBox="1"/>
          <p:nvPr/>
        </p:nvSpPr>
        <p:spPr>
          <a:xfrm>
            <a:off x="1197429" y="3141509"/>
            <a:ext cx="6096000" cy="369332"/>
          </a:xfrm>
          <a:prstGeom prst="rect">
            <a:avLst/>
          </a:prstGeom>
          <a:noFill/>
        </p:spPr>
        <p:txBody>
          <a:bodyPr wrap="square">
            <a:spAutoFit/>
          </a:bodyPr>
          <a:lstStyle/>
          <a:p>
            <a:pPr algn="l" fontAlgn="base"/>
            <a:r>
              <a:rPr lang="en-IN" b="0" i="0" dirty="0">
                <a:solidFill>
                  <a:srgbClr val="4D4C4C"/>
                </a:solidFill>
                <a:effectLst/>
                <a:latin typeface="AppdSans"/>
              </a:rPr>
              <a:t>Optimizes the Entire Business</a:t>
            </a:r>
          </a:p>
        </p:txBody>
      </p:sp>
      <p:sp>
        <p:nvSpPr>
          <p:cNvPr id="11" name="TextBox 10">
            <a:extLst>
              <a:ext uri="{FF2B5EF4-FFF2-40B4-BE49-F238E27FC236}">
                <a16:creationId xmlns:a16="http://schemas.microsoft.com/office/drawing/2014/main" id="{B2932919-D0EE-DE25-9558-1E55FE7A67A6}"/>
              </a:ext>
            </a:extLst>
          </p:cNvPr>
          <p:cNvSpPr txBox="1"/>
          <p:nvPr/>
        </p:nvSpPr>
        <p:spPr>
          <a:xfrm>
            <a:off x="1197428" y="3557007"/>
            <a:ext cx="6966857" cy="369332"/>
          </a:xfrm>
          <a:prstGeom prst="rect">
            <a:avLst/>
          </a:prstGeom>
          <a:noFill/>
        </p:spPr>
        <p:txBody>
          <a:bodyPr wrap="square">
            <a:spAutoFit/>
          </a:bodyPr>
          <a:lstStyle/>
          <a:p>
            <a:pPr algn="l" fontAlgn="base"/>
            <a:r>
              <a:rPr lang="en-US" b="0" i="0" dirty="0">
                <a:solidFill>
                  <a:srgbClr val="4D4C4C"/>
                </a:solidFill>
                <a:effectLst/>
                <a:latin typeface="AppdSans"/>
              </a:rPr>
              <a:t>Improves Speed and Stability of Software Development and Deployment</a:t>
            </a:r>
          </a:p>
        </p:txBody>
      </p:sp>
      <p:sp>
        <p:nvSpPr>
          <p:cNvPr id="13" name="TextBox 12">
            <a:extLst>
              <a:ext uri="{FF2B5EF4-FFF2-40B4-BE49-F238E27FC236}">
                <a16:creationId xmlns:a16="http://schemas.microsoft.com/office/drawing/2014/main" id="{6799D9F9-00A5-4B6B-CF7F-829EE70BA824}"/>
              </a:ext>
            </a:extLst>
          </p:cNvPr>
          <p:cNvSpPr txBox="1"/>
          <p:nvPr/>
        </p:nvSpPr>
        <p:spPr>
          <a:xfrm>
            <a:off x="1197429" y="4016439"/>
            <a:ext cx="6096000" cy="369332"/>
          </a:xfrm>
          <a:prstGeom prst="rect">
            <a:avLst/>
          </a:prstGeom>
          <a:noFill/>
        </p:spPr>
        <p:txBody>
          <a:bodyPr wrap="square">
            <a:spAutoFit/>
          </a:bodyPr>
          <a:lstStyle/>
          <a:p>
            <a:pPr algn="l" fontAlgn="base"/>
            <a:r>
              <a:rPr lang="en-US" b="0" i="0" dirty="0">
                <a:solidFill>
                  <a:srgbClr val="4D4C4C"/>
                </a:solidFill>
                <a:effectLst/>
                <a:latin typeface="AppdSans"/>
              </a:rPr>
              <a:t>Gets You to Focus on What Matters Most: People</a:t>
            </a:r>
          </a:p>
        </p:txBody>
      </p:sp>
    </p:spTree>
    <p:extLst>
      <p:ext uri="{BB962C8B-B14F-4D97-AF65-F5344CB8AC3E}">
        <p14:creationId xmlns:p14="http://schemas.microsoft.com/office/powerpoint/2010/main" val="425507944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7D017BE-31DC-9B20-58F3-AF7CBF8F322C}"/>
              </a:ext>
            </a:extLst>
          </p:cNvPr>
          <p:cNvSpPr txBox="1"/>
          <p:nvPr/>
        </p:nvSpPr>
        <p:spPr>
          <a:xfrm>
            <a:off x="809514" y="257748"/>
            <a:ext cx="6094206" cy="646331"/>
          </a:xfrm>
          <a:prstGeom prst="rect">
            <a:avLst/>
          </a:prstGeom>
          <a:noFill/>
        </p:spPr>
        <p:txBody>
          <a:bodyPr wrap="square">
            <a:spAutoFit/>
          </a:bodyPr>
          <a:lstStyle/>
          <a:p>
            <a:r>
              <a:rPr lang="en-IN" dirty="0"/>
              <a:t>echo %date%</a:t>
            </a:r>
          </a:p>
          <a:p>
            <a:r>
              <a:rPr lang="en-IN" dirty="0"/>
              <a:t>Dir</a:t>
            </a:r>
          </a:p>
        </p:txBody>
      </p:sp>
      <p:pic>
        <p:nvPicPr>
          <p:cNvPr id="5" name="Picture 4">
            <a:extLst>
              <a:ext uri="{FF2B5EF4-FFF2-40B4-BE49-F238E27FC236}">
                <a16:creationId xmlns:a16="http://schemas.microsoft.com/office/drawing/2014/main" id="{6418C73D-57B2-8810-0F78-A660A00E0730}"/>
              </a:ext>
            </a:extLst>
          </p:cNvPr>
          <p:cNvPicPr>
            <a:picLocks noChangeAspect="1"/>
          </p:cNvPicPr>
          <p:nvPr/>
        </p:nvPicPr>
        <p:blipFill rotWithShape="1">
          <a:blip r:embed="rId2"/>
          <a:srcRect l="22500" t="26824" r="25618" b="30196"/>
          <a:stretch/>
        </p:blipFill>
        <p:spPr>
          <a:xfrm>
            <a:off x="935916" y="2334410"/>
            <a:ext cx="6325496" cy="2947595"/>
          </a:xfrm>
          <a:prstGeom prst="rect">
            <a:avLst/>
          </a:prstGeom>
        </p:spPr>
      </p:pic>
      <p:sp>
        <p:nvSpPr>
          <p:cNvPr id="6" name="TextBox 5">
            <a:extLst>
              <a:ext uri="{FF2B5EF4-FFF2-40B4-BE49-F238E27FC236}">
                <a16:creationId xmlns:a16="http://schemas.microsoft.com/office/drawing/2014/main" id="{A1E32603-13A3-27EF-C1C5-7CBD4DA2940D}"/>
              </a:ext>
            </a:extLst>
          </p:cNvPr>
          <p:cNvSpPr txBox="1"/>
          <p:nvPr/>
        </p:nvSpPr>
        <p:spPr>
          <a:xfrm>
            <a:off x="1043492" y="1688079"/>
            <a:ext cx="7455952" cy="646331"/>
          </a:xfrm>
          <a:prstGeom prst="rect">
            <a:avLst/>
          </a:prstGeom>
          <a:noFill/>
        </p:spPr>
        <p:txBody>
          <a:bodyPr wrap="none" rtlCol="0">
            <a:spAutoFit/>
          </a:bodyPr>
          <a:lstStyle/>
          <a:p>
            <a:r>
              <a:rPr lang="en-IN" dirty="0"/>
              <a:t>This menu is available only after install and select Role based Authorization is </a:t>
            </a:r>
          </a:p>
          <a:p>
            <a:r>
              <a:rPr lang="en-IN" dirty="0"/>
              <a:t>Selected in Configure Global Security :</a:t>
            </a:r>
          </a:p>
        </p:txBody>
      </p:sp>
      <p:grpSp>
        <p:nvGrpSpPr>
          <p:cNvPr id="10" name="Group 9">
            <a:extLst>
              <a:ext uri="{FF2B5EF4-FFF2-40B4-BE49-F238E27FC236}">
                <a16:creationId xmlns:a16="http://schemas.microsoft.com/office/drawing/2014/main" id="{055AD54B-D8D1-BFB9-5B0B-9352B192E893}"/>
              </a:ext>
            </a:extLst>
          </p:cNvPr>
          <p:cNvGrpSpPr/>
          <p:nvPr/>
        </p:nvGrpSpPr>
        <p:grpSpPr>
          <a:xfrm>
            <a:off x="2839638" y="2235664"/>
            <a:ext cx="1838520" cy="1828080"/>
            <a:chOff x="2839638" y="2235664"/>
            <a:chExt cx="1838520" cy="1828080"/>
          </a:xfrm>
        </p:grpSpPr>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4AF795D2-2AF3-7DC6-E82E-BB62BB67587F}"/>
                    </a:ext>
                  </a:extLst>
                </p14:cNvPr>
                <p14:cNvContentPartPr/>
                <p14:nvPr/>
              </p14:nvContentPartPr>
              <p14:xfrm>
                <a:off x="2839638" y="2235664"/>
                <a:ext cx="1838520" cy="1828080"/>
              </p14:xfrm>
            </p:contentPart>
          </mc:Choice>
          <mc:Fallback xmlns="">
            <p:pic>
              <p:nvPicPr>
                <p:cNvPr id="7" name="Ink 6">
                  <a:extLst>
                    <a:ext uri="{FF2B5EF4-FFF2-40B4-BE49-F238E27FC236}">
                      <a16:creationId xmlns:a16="http://schemas.microsoft.com/office/drawing/2014/main" id="{4AF795D2-2AF3-7DC6-E82E-BB62BB67587F}"/>
                    </a:ext>
                  </a:extLst>
                </p:cNvPr>
                <p:cNvPicPr/>
                <p:nvPr/>
              </p:nvPicPr>
              <p:blipFill>
                <a:blip r:embed="rId4"/>
                <a:stretch>
                  <a:fillRect/>
                </a:stretch>
              </p:blipFill>
              <p:spPr>
                <a:xfrm>
                  <a:off x="2830998" y="2226664"/>
                  <a:ext cx="1856160" cy="18457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B2170D82-9FC8-AFC3-36CE-0291839A236E}"/>
                    </a:ext>
                  </a:extLst>
                </p14:cNvPr>
                <p14:cNvContentPartPr/>
                <p14:nvPr/>
              </p14:nvContentPartPr>
              <p14:xfrm>
                <a:off x="2889678" y="3839824"/>
                <a:ext cx="373680" cy="216720"/>
              </p14:xfrm>
            </p:contentPart>
          </mc:Choice>
          <mc:Fallback xmlns="">
            <p:pic>
              <p:nvPicPr>
                <p:cNvPr id="8" name="Ink 7">
                  <a:extLst>
                    <a:ext uri="{FF2B5EF4-FFF2-40B4-BE49-F238E27FC236}">
                      <a16:creationId xmlns:a16="http://schemas.microsoft.com/office/drawing/2014/main" id="{B2170D82-9FC8-AFC3-36CE-0291839A236E}"/>
                    </a:ext>
                  </a:extLst>
                </p:cNvPr>
                <p:cNvPicPr/>
                <p:nvPr/>
              </p:nvPicPr>
              <p:blipFill>
                <a:blip r:embed="rId6"/>
                <a:stretch>
                  <a:fillRect/>
                </a:stretch>
              </p:blipFill>
              <p:spPr>
                <a:xfrm>
                  <a:off x="2881038" y="3831184"/>
                  <a:ext cx="391320" cy="234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
            <p14:nvContentPartPr>
              <p14:cNvPr id="9" name="Ink 8">
                <a:extLst>
                  <a:ext uri="{FF2B5EF4-FFF2-40B4-BE49-F238E27FC236}">
                    <a16:creationId xmlns:a16="http://schemas.microsoft.com/office/drawing/2014/main" id="{83001359-3156-EE60-0738-714409AC98E2}"/>
                  </a:ext>
                </a:extLst>
              </p14:cNvPr>
              <p14:cNvContentPartPr/>
              <p14:nvPr/>
            </p14:nvContentPartPr>
            <p14:xfrm>
              <a:off x="5830158" y="2893744"/>
              <a:ext cx="360" cy="360"/>
            </p14:xfrm>
          </p:contentPart>
        </mc:Choice>
        <mc:Fallback xmlns="">
          <p:pic>
            <p:nvPicPr>
              <p:cNvPr id="9" name="Ink 8">
                <a:extLst>
                  <a:ext uri="{FF2B5EF4-FFF2-40B4-BE49-F238E27FC236}">
                    <a16:creationId xmlns:a16="http://schemas.microsoft.com/office/drawing/2014/main" id="{83001359-3156-EE60-0738-714409AC98E2}"/>
                  </a:ext>
                </a:extLst>
              </p:cNvPr>
              <p:cNvPicPr/>
              <p:nvPr/>
            </p:nvPicPr>
            <p:blipFill>
              <a:blip r:embed="rId8"/>
              <a:stretch>
                <a:fillRect/>
              </a:stretch>
            </p:blipFill>
            <p:spPr>
              <a:xfrm>
                <a:off x="5821158" y="2884744"/>
                <a:ext cx="18000" cy="18000"/>
              </a:xfrm>
              <a:prstGeom prst="rect">
                <a:avLst/>
              </a:prstGeom>
            </p:spPr>
          </p:pic>
        </mc:Fallback>
      </mc:AlternateContent>
      <p:pic>
        <p:nvPicPr>
          <p:cNvPr id="12" name="Picture 11">
            <a:extLst>
              <a:ext uri="{FF2B5EF4-FFF2-40B4-BE49-F238E27FC236}">
                <a16:creationId xmlns:a16="http://schemas.microsoft.com/office/drawing/2014/main" id="{13BA29D2-03D2-6B28-B780-96EC7E7383FF}"/>
              </a:ext>
            </a:extLst>
          </p:cNvPr>
          <p:cNvPicPr>
            <a:picLocks noChangeAspect="1"/>
          </p:cNvPicPr>
          <p:nvPr/>
        </p:nvPicPr>
        <p:blipFill rotWithShape="1">
          <a:blip r:embed="rId9"/>
          <a:srcRect t="13183" r="30912" b="42275"/>
          <a:stretch/>
        </p:blipFill>
        <p:spPr>
          <a:xfrm>
            <a:off x="5251802" y="2411925"/>
            <a:ext cx="6495283" cy="3054735"/>
          </a:xfrm>
          <a:prstGeom prst="rect">
            <a:avLst/>
          </a:prstGeom>
        </p:spPr>
      </p:pic>
      <p:sp>
        <p:nvSpPr>
          <p:cNvPr id="14" name="TextBox 13">
            <a:extLst>
              <a:ext uri="{FF2B5EF4-FFF2-40B4-BE49-F238E27FC236}">
                <a16:creationId xmlns:a16="http://schemas.microsoft.com/office/drawing/2014/main" id="{BD23DBB5-2DD2-8EAA-8A9F-22A4ED360219}"/>
              </a:ext>
            </a:extLst>
          </p:cNvPr>
          <p:cNvSpPr txBox="1"/>
          <p:nvPr/>
        </p:nvSpPr>
        <p:spPr>
          <a:xfrm>
            <a:off x="3047104" y="3074901"/>
            <a:ext cx="6094206" cy="369332"/>
          </a:xfrm>
          <a:prstGeom prst="rect">
            <a:avLst/>
          </a:prstGeom>
          <a:noFill/>
        </p:spPr>
        <p:txBody>
          <a:bodyPr wrap="square">
            <a:spAutoFit/>
          </a:bodyPr>
          <a:lstStyle/>
          <a:p>
            <a:r>
              <a:rPr lang="en-IN" dirty="0"/>
              <a:t>D</a:t>
            </a:r>
          </a:p>
        </p:txBody>
      </p:sp>
    </p:spTree>
    <p:extLst>
      <p:ext uri="{BB962C8B-B14F-4D97-AF65-F5344CB8AC3E}">
        <p14:creationId xmlns:p14="http://schemas.microsoft.com/office/powerpoint/2010/main" val="109644318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4D76934-F443-322D-1D4A-50D3CBF63236}"/>
              </a:ext>
            </a:extLst>
          </p:cNvPr>
          <p:cNvPicPr>
            <a:picLocks noChangeAspect="1"/>
          </p:cNvPicPr>
          <p:nvPr/>
        </p:nvPicPr>
        <p:blipFill rotWithShape="1">
          <a:blip r:embed="rId3"/>
          <a:srcRect t="10980" r="26765" b="20471"/>
          <a:stretch/>
        </p:blipFill>
        <p:spPr>
          <a:xfrm>
            <a:off x="118334" y="-107575"/>
            <a:ext cx="8928848" cy="4701092"/>
          </a:xfrm>
          <a:prstGeom prst="rect">
            <a:avLst/>
          </a:prstGeom>
        </p:spPr>
      </p:pic>
      <p:pic>
        <p:nvPicPr>
          <p:cNvPr id="5" name="Picture 4">
            <a:extLst>
              <a:ext uri="{FF2B5EF4-FFF2-40B4-BE49-F238E27FC236}">
                <a16:creationId xmlns:a16="http://schemas.microsoft.com/office/drawing/2014/main" id="{5D0A5ABC-9E44-8EA6-2A04-AECC9922CE53}"/>
              </a:ext>
            </a:extLst>
          </p:cNvPr>
          <p:cNvPicPr>
            <a:picLocks noChangeAspect="1"/>
          </p:cNvPicPr>
          <p:nvPr/>
        </p:nvPicPr>
        <p:blipFill rotWithShape="1">
          <a:blip r:embed="rId4"/>
          <a:srcRect l="22970" t="26039" r="9118" b="24863"/>
          <a:stretch/>
        </p:blipFill>
        <p:spPr>
          <a:xfrm>
            <a:off x="6106758" y="2242971"/>
            <a:ext cx="5084780" cy="3367144"/>
          </a:xfrm>
          <a:prstGeom prst="rect">
            <a:avLst/>
          </a:prstGeom>
        </p:spPr>
      </p:pic>
    </p:spTree>
    <p:extLst>
      <p:ext uri="{BB962C8B-B14F-4D97-AF65-F5344CB8AC3E}">
        <p14:creationId xmlns:p14="http://schemas.microsoft.com/office/powerpoint/2010/main" val="28729745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71D488C-B064-7CCE-7CA5-2860CD649021}"/>
              </a:ext>
            </a:extLst>
          </p:cNvPr>
          <p:cNvPicPr>
            <a:picLocks noChangeAspect="1"/>
          </p:cNvPicPr>
          <p:nvPr/>
        </p:nvPicPr>
        <p:blipFill rotWithShape="1">
          <a:blip r:embed="rId2"/>
          <a:srcRect l="24000" t="12392" r="7970" b="30509"/>
          <a:stretch/>
        </p:blipFill>
        <p:spPr>
          <a:xfrm>
            <a:off x="742277" y="1957891"/>
            <a:ext cx="8294145" cy="3915785"/>
          </a:xfrm>
          <a:prstGeom prst="rect">
            <a:avLst/>
          </a:prstGeom>
        </p:spPr>
      </p:pic>
      <p:grpSp>
        <p:nvGrpSpPr>
          <p:cNvPr id="8" name="Group 7">
            <a:extLst>
              <a:ext uri="{FF2B5EF4-FFF2-40B4-BE49-F238E27FC236}">
                <a16:creationId xmlns:a16="http://schemas.microsoft.com/office/drawing/2014/main" id="{880C1473-DF4F-E6FF-3838-DD65372C4650}"/>
              </a:ext>
            </a:extLst>
          </p:cNvPr>
          <p:cNvGrpSpPr/>
          <p:nvPr/>
        </p:nvGrpSpPr>
        <p:grpSpPr>
          <a:xfrm>
            <a:off x="2183718" y="4025944"/>
            <a:ext cx="2293920" cy="636120"/>
            <a:chOff x="2183718" y="4025944"/>
            <a:chExt cx="2293920" cy="636120"/>
          </a:xfrm>
        </p:grpSpPr>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4C31669D-70BE-3E85-8A3E-A93A5845EBB6}"/>
                    </a:ext>
                  </a:extLst>
                </p14:cNvPr>
                <p14:cNvContentPartPr/>
                <p14:nvPr/>
              </p14:nvContentPartPr>
              <p14:xfrm>
                <a:off x="2366598" y="4025944"/>
                <a:ext cx="2111040" cy="600480"/>
              </p14:xfrm>
            </p:contentPart>
          </mc:Choice>
          <mc:Fallback xmlns="">
            <p:pic>
              <p:nvPicPr>
                <p:cNvPr id="4" name="Ink 3">
                  <a:extLst>
                    <a:ext uri="{FF2B5EF4-FFF2-40B4-BE49-F238E27FC236}">
                      <a16:creationId xmlns:a16="http://schemas.microsoft.com/office/drawing/2014/main" id="{4C31669D-70BE-3E85-8A3E-A93A5845EBB6}"/>
                    </a:ext>
                  </a:extLst>
                </p:cNvPr>
                <p:cNvPicPr/>
                <p:nvPr/>
              </p:nvPicPr>
              <p:blipFill>
                <a:blip r:embed="rId4"/>
                <a:stretch>
                  <a:fillRect/>
                </a:stretch>
              </p:blipFill>
              <p:spPr>
                <a:xfrm>
                  <a:off x="2357598" y="4016944"/>
                  <a:ext cx="2128680" cy="6181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8A5626DF-722F-8635-02CF-1110E1EF0348}"/>
                    </a:ext>
                  </a:extLst>
                </p14:cNvPr>
                <p14:cNvContentPartPr/>
                <p14:nvPr/>
              </p14:nvContentPartPr>
              <p14:xfrm>
                <a:off x="2327718" y="4582504"/>
                <a:ext cx="81720" cy="360"/>
              </p14:xfrm>
            </p:contentPart>
          </mc:Choice>
          <mc:Fallback xmlns="">
            <p:pic>
              <p:nvPicPr>
                <p:cNvPr id="5" name="Ink 4">
                  <a:extLst>
                    <a:ext uri="{FF2B5EF4-FFF2-40B4-BE49-F238E27FC236}">
                      <a16:creationId xmlns:a16="http://schemas.microsoft.com/office/drawing/2014/main" id="{8A5626DF-722F-8635-02CF-1110E1EF0348}"/>
                    </a:ext>
                  </a:extLst>
                </p:cNvPr>
                <p:cNvPicPr/>
                <p:nvPr/>
              </p:nvPicPr>
              <p:blipFill>
                <a:blip r:embed="rId6"/>
                <a:stretch>
                  <a:fillRect/>
                </a:stretch>
              </p:blipFill>
              <p:spPr>
                <a:xfrm>
                  <a:off x="2318718" y="4573504"/>
                  <a:ext cx="9936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Ink 5">
                  <a:extLst>
                    <a:ext uri="{FF2B5EF4-FFF2-40B4-BE49-F238E27FC236}">
                      <a16:creationId xmlns:a16="http://schemas.microsoft.com/office/drawing/2014/main" id="{BF73CEA8-BFF5-BCD8-3765-DC8AE8C3714D}"/>
                    </a:ext>
                  </a:extLst>
                </p14:cNvPr>
                <p14:cNvContentPartPr/>
                <p14:nvPr/>
              </p14:nvContentPartPr>
              <p14:xfrm>
                <a:off x="2207838" y="4420864"/>
                <a:ext cx="422280" cy="241200"/>
              </p14:xfrm>
            </p:contentPart>
          </mc:Choice>
          <mc:Fallback xmlns="">
            <p:pic>
              <p:nvPicPr>
                <p:cNvPr id="6" name="Ink 5">
                  <a:extLst>
                    <a:ext uri="{FF2B5EF4-FFF2-40B4-BE49-F238E27FC236}">
                      <a16:creationId xmlns:a16="http://schemas.microsoft.com/office/drawing/2014/main" id="{BF73CEA8-BFF5-BCD8-3765-DC8AE8C3714D}"/>
                    </a:ext>
                  </a:extLst>
                </p:cNvPr>
                <p:cNvPicPr/>
                <p:nvPr/>
              </p:nvPicPr>
              <p:blipFill>
                <a:blip r:embed="rId8"/>
                <a:stretch>
                  <a:fillRect/>
                </a:stretch>
              </p:blipFill>
              <p:spPr>
                <a:xfrm>
                  <a:off x="2198838" y="4412224"/>
                  <a:ext cx="439920" cy="2588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7" name="Ink 6">
                  <a:extLst>
                    <a:ext uri="{FF2B5EF4-FFF2-40B4-BE49-F238E27FC236}">
                      <a16:creationId xmlns:a16="http://schemas.microsoft.com/office/drawing/2014/main" id="{932797C7-64AF-71F5-EDEC-0D71AC88F68A}"/>
                    </a:ext>
                  </a:extLst>
                </p14:cNvPr>
                <p14:cNvContentPartPr/>
                <p14:nvPr/>
              </p14:nvContentPartPr>
              <p14:xfrm>
                <a:off x="2183718" y="4513024"/>
                <a:ext cx="429840" cy="123840"/>
              </p14:xfrm>
            </p:contentPart>
          </mc:Choice>
          <mc:Fallback xmlns="">
            <p:pic>
              <p:nvPicPr>
                <p:cNvPr id="7" name="Ink 6">
                  <a:extLst>
                    <a:ext uri="{FF2B5EF4-FFF2-40B4-BE49-F238E27FC236}">
                      <a16:creationId xmlns:a16="http://schemas.microsoft.com/office/drawing/2014/main" id="{932797C7-64AF-71F5-EDEC-0D71AC88F68A}"/>
                    </a:ext>
                  </a:extLst>
                </p:cNvPr>
                <p:cNvPicPr/>
                <p:nvPr/>
              </p:nvPicPr>
              <p:blipFill>
                <a:blip r:embed="rId10"/>
                <a:stretch>
                  <a:fillRect/>
                </a:stretch>
              </p:blipFill>
              <p:spPr>
                <a:xfrm>
                  <a:off x="2174718" y="4504384"/>
                  <a:ext cx="447480" cy="141480"/>
                </a:xfrm>
                <a:prstGeom prst="rect">
                  <a:avLst/>
                </a:prstGeom>
              </p:spPr>
            </p:pic>
          </mc:Fallback>
        </mc:AlternateContent>
      </p:grpSp>
      <p:sp>
        <p:nvSpPr>
          <p:cNvPr id="9" name="TextBox 8">
            <a:extLst>
              <a:ext uri="{FF2B5EF4-FFF2-40B4-BE49-F238E27FC236}">
                <a16:creationId xmlns:a16="http://schemas.microsoft.com/office/drawing/2014/main" id="{493F10CA-ADED-87CE-8DBE-D1B120B24C96}"/>
              </a:ext>
            </a:extLst>
          </p:cNvPr>
          <p:cNvSpPr txBox="1"/>
          <p:nvPr/>
        </p:nvSpPr>
        <p:spPr>
          <a:xfrm>
            <a:off x="4889349" y="3731117"/>
            <a:ext cx="4448334" cy="369332"/>
          </a:xfrm>
          <a:prstGeom prst="rect">
            <a:avLst/>
          </a:prstGeom>
          <a:noFill/>
        </p:spPr>
        <p:txBody>
          <a:bodyPr wrap="none" rtlCol="0">
            <a:spAutoFit/>
          </a:bodyPr>
          <a:lstStyle/>
          <a:p>
            <a:r>
              <a:rPr lang="en-US" dirty="0"/>
              <a:t>Number of parallel jobs at a time can run is 2 </a:t>
            </a:r>
            <a:endParaRPr lang="en-IN" dirty="0"/>
          </a:p>
        </p:txBody>
      </p:sp>
    </p:spTree>
    <p:extLst>
      <p:ext uri="{BB962C8B-B14F-4D97-AF65-F5344CB8AC3E}">
        <p14:creationId xmlns:p14="http://schemas.microsoft.com/office/powerpoint/2010/main" val="34876235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9626812-5701-88E8-07C2-6B41C934543D}"/>
              </a:ext>
            </a:extLst>
          </p:cNvPr>
          <p:cNvPicPr>
            <a:picLocks noChangeAspect="1"/>
          </p:cNvPicPr>
          <p:nvPr/>
        </p:nvPicPr>
        <p:blipFill rotWithShape="1">
          <a:blip r:embed="rId3"/>
          <a:srcRect l="11117" t="27216" r="45824" b="44392"/>
          <a:stretch/>
        </p:blipFill>
        <p:spPr>
          <a:xfrm>
            <a:off x="846269" y="2710926"/>
            <a:ext cx="5249731" cy="1947135"/>
          </a:xfrm>
          <a:prstGeom prst="rect">
            <a:avLst/>
          </a:prstGeom>
        </p:spPr>
      </p:pic>
      <p:sp>
        <p:nvSpPr>
          <p:cNvPr id="6" name="TextBox 5">
            <a:extLst>
              <a:ext uri="{FF2B5EF4-FFF2-40B4-BE49-F238E27FC236}">
                <a16:creationId xmlns:a16="http://schemas.microsoft.com/office/drawing/2014/main" id="{4229CF45-C886-5566-0B41-6B88EF348B5E}"/>
              </a:ext>
            </a:extLst>
          </p:cNvPr>
          <p:cNvSpPr txBox="1"/>
          <p:nvPr/>
        </p:nvSpPr>
        <p:spPr>
          <a:xfrm>
            <a:off x="806824" y="828339"/>
            <a:ext cx="6949440" cy="1569660"/>
          </a:xfrm>
          <a:prstGeom prst="rect">
            <a:avLst/>
          </a:prstGeom>
          <a:noFill/>
        </p:spPr>
        <p:txBody>
          <a:bodyPr wrap="square" rtlCol="0">
            <a:spAutoFit/>
          </a:bodyPr>
          <a:lstStyle/>
          <a:p>
            <a:pPr marL="342900" indent="-342900">
              <a:buFont typeface="+mj-lt"/>
              <a:buAutoNum type="arabicPeriod"/>
            </a:pPr>
            <a:r>
              <a:rPr lang="en-US" sz="2400" dirty="0">
                <a:solidFill>
                  <a:srgbClr val="002060"/>
                </a:solidFill>
              </a:rPr>
              <a:t>How to Create a basic job</a:t>
            </a:r>
          </a:p>
          <a:p>
            <a:pPr marL="342900" indent="-342900">
              <a:buFont typeface="+mj-lt"/>
              <a:buAutoNum type="arabicPeriod"/>
            </a:pPr>
            <a:r>
              <a:rPr lang="en-US" sz="2400" dirty="0">
                <a:solidFill>
                  <a:srgbClr val="002060"/>
                </a:solidFill>
              </a:rPr>
              <a:t>Basic job configuration</a:t>
            </a:r>
          </a:p>
          <a:p>
            <a:pPr marL="342900" indent="-342900">
              <a:buFont typeface="+mj-lt"/>
              <a:buAutoNum type="arabicPeriod"/>
            </a:pPr>
            <a:r>
              <a:rPr lang="en-US" sz="2400" dirty="0">
                <a:solidFill>
                  <a:srgbClr val="002060"/>
                </a:solidFill>
              </a:rPr>
              <a:t>How to run the job remotely</a:t>
            </a:r>
          </a:p>
          <a:p>
            <a:pPr marL="342900" indent="-342900">
              <a:buFont typeface="+mj-lt"/>
              <a:buAutoNum type="arabicPeriod"/>
            </a:pPr>
            <a:r>
              <a:rPr lang="en-US" sz="2400" dirty="0">
                <a:solidFill>
                  <a:srgbClr val="002060"/>
                </a:solidFill>
              </a:rPr>
              <a:t>How to chain job Execution</a:t>
            </a:r>
            <a:endParaRPr lang="en-IN" sz="2400" dirty="0">
              <a:solidFill>
                <a:srgbClr val="002060"/>
              </a:solidFill>
            </a:endParaRPr>
          </a:p>
        </p:txBody>
      </p:sp>
      <p:sp>
        <p:nvSpPr>
          <p:cNvPr id="8" name="TextBox 7">
            <a:extLst>
              <a:ext uri="{FF2B5EF4-FFF2-40B4-BE49-F238E27FC236}">
                <a16:creationId xmlns:a16="http://schemas.microsoft.com/office/drawing/2014/main" id="{74468E11-0719-1833-0CDF-94BDD5FC99FC}"/>
              </a:ext>
            </a:extLst>
          </p:cNvPr>
          <p:cNvSpPr txBox="1"/>
          <p:nvPr/>
        </p:nvSpPr>
        <p:spPr>
          <a:xfrm>
            <a:off x="1121485" y="4981746"/>
            <a:ext cx="8775549" cy="646331"/>
          </a:xfrm>
          <a:prstGeom prst="rect">
            <a:avLst/>
          </a:prstGeom>
          <a:noFill/>
        </p:spPr>
        <p:txBody>
          <a:bodyPr wrap="square">
            <a:spAutoFit/>
          </a:bodyPr>
          <a:lstStyle/>
          <a:p>
            <a:r>
              <a:rPr lang="en-IN" dirty="0"/>
              <a:t>Trigger remotely :</a:t>
            </a:r>
          </a:p>
          <a:p>
            <a:r>
              <a:rPr lang="en-IN" dirty="0"/>
              <a:t>http://localhost:8080//job/consoleapp2/build?token=1234</a:t>
            </a:r>
          </a:p>
        </p:txBody>
      </p:sp>
      <mc:AlternateContent xmlns:mc="http://schemas.openxmlformats.org/markup-compatibility/2006" xmlns:p14="http://schemas.microsoft.com/office/powerpoint/2010/main">
        <mc:Choice Requires="p14">
          <p:contentPart p14:bwMode="auto" r:id="rId4">
            <p14:nvContentPartPr>
              <p14:cNvPr id="9" name="Ink 8">
                <a:extLst>
                  <a:ext uri="{FF2B5EF4-FFF2-40B4-BE49-F238E27FC236}">
                    <a16:creationId xmlns:a16="http://schemas.microsoft.com/office/drawing/2014/main" id="{0AB9DA86-45D3-6529-28E6-FF3A3C795C8A}"/>
                  </a:ext>
                </a:extLst>
              </p14:cNvPr>
              <p14:cNvContentPartPr/>
              <p14:nvPr/>
            </p14:nvContentPartPr>
            <p14:xfrm>
              <a:off x="4012158" y="3236464"/>
              <a:ext cx="633600" cy="143640"/>
            </p14:xfrm>
          </p:contentPart>
        </mc:Choice>
        <mc:Fallback xmlns="">
          <p:pic>
            <p:nvPicPr>
              <p:cNvPr id="9" name="Ink 8">
                <a:extLst>
                  <a:ext uri="{FF2B5EF4-FFF2-40B4-BE49-F238E27FC236}">
                    <a16:creationId xmlns:a16="http://schemas.microsoft.com/office/drawing/2014/main" id="{0AB9DA86-45D3-6529-28E6-FF3A3C795C8A}"/>
                  </a:ext>
                </a:extLst>
              </p:cNvPr>
              <p:cNvPicPr/>
              <p:nvPr/>
            </p:nvPicPr>
            <p:blipFill>
              <a:blip r:embed="rId5"/>
              <a:stretch>
                <a:fillRect/>
              </a:stretch>
            </p:blipFill>
            <p:spPr>
              <a:xfrm>
                <a:off x="4003518" y="3227464"/>
                <a:ext cx="651240" cy="1612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0" name="Ink 9">
                <a:extLst>
                  <a:ext uri="{FF2B5EF4-FFF2-40B4-BE49-F238E27FC236}">
                    <a16:creationId xmlns:a16="http://schemas.microsoft.com/office/drawing/2014/main" id="{B8F4C9BF-9504-6B95-67B6-F33C709442A5}"/>
                  </a:ext>
                </a:extLst>
              </p14:cNvPr>
              <p14:cNvContentPartPr/>
              <p14:nvPr/>
            </p14:nvContentPartPr>
            <p14:xfrm>
              <a:off x="3571158" y="3611584"/>
              <a:ext cx="1273320" cy="176400"/>
            </p14:xfrm>
          </p:contentPart>
        </mc:Choice>
        <mc:Fallback xmlns="">
          <p:pic>
            <p:nvPicPr>
              <p:cNvPr id="10" name="Ink 9">
                <a:extLst>
                  <a:ext uri="{FF2B5EF4-FFF2-40B4-BE49-F238E27FC236}">
                    <a16:creationId xmlns:a16="http://schemas.microsoft.com/office/drawing/2014/main" id="{B8F4C9BF-9504-6B95-67B6-F33C709442A5}"/>
                  </a:ext>
                </a:extLst>
              </p:cNvPr>
              <p:cNvPicPr/>
              <p:nvPr/>
            </p:nvPicPr>
            <p:blipFill>
              <a:blip r:embed="rId7"/>
              <a:stretch>
                <a:fillRect/>
              </a:stretch>
            </p:blipFill>
            <p:spPr>
              <a:xfrm>
                <a:off x="3562158" y="3602584"/>
                <a:ext cx="1290960" cy="1940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1" name="Ink 10">
                <a:extLst>
                  <a:ext uri="{FF2B5EF4-FFF2-40B4-BE49-F238E27FC236}">
                    <a16:creationId xmlns:a16="http://schemas.microsoft.com/office/drawing/2014/main" id="{A6DB0A2B-C112-DB23-4C8A-7BBAD2804DC2}"/>
                  </a:ext>
                </a:extLst>
              </p14:cNvPr>
              <p14:cNvContentPartPr/>
              <p14:nvPr/>
            </p14:nvContentPartPr>
            <p14:xfrm>
              <a:off x="2904078" y="3990664"/>
              <a:ext cx="1595880" cy="174240"/>
            </p14:xfrm>
          </p:contentPart>
        </mc:Choice>
        <mc:Fallback xmlns="">
          <p:pic>
            <p:nvPicPr>
              <p:cNvPr id="11" name="Ink 10">
                <a:extLst>
                  <a:ext uri="{FF2B5EF4-FFF2-40B4-BE49-F238E27FC236}">
                    <a16:creationId xmlns:a16="http://schemas.microsoft.com/office/drawing/2014/main" id="{A6DB0A2B-C112-DB23-4C8A-7BBAD2804DC2}"/>
                  </a:ext>
                </a:extLst>
              </p:cNvPr>
              <p:cNvPicPr/>
              <p:nvPr/>
            </p:nvPicPr>
            <p:blipFill>
              <a:blip r:embed="rId9"/>
              <a:stretch>
                <a:fillRect/>
              </a:stretch>
            </p:blipFill>
            <p:spPr>
              <a:xfrm>
                <a:off x="2895438" y="3981664"/>
                <a:ext cx="1613520" cy="1918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2" name="Ink 11">
                <a:extLst>
                  <a:ext uri="{FF2B5EF4-FFF2-40B4-BE49-F238E27FC236}">
                    <a16:creationId xmlns:a16="http://schemas.microsoft.com/office/drawing/2014/main" id="{66F06A55-8E99-E751-9CAD-7A2F30391E3E}"/>
                  </a:ext>
                </a:extLst>
              </p14:cNvPr>
              <p14:cNvContentPartPr/>
              <p14:nvPr/>
            </p14:nvContentPartPr>
            <p14:xfrm>
              <a:off x="5431998" y="3764584"/>
              <a:ext cx="2160" cy="360"/>
            </p14:xfrm>
          </p:contentPart>
        </mc:Choice>
        <mc:Fallback xmlns="">
          <p:pic>
            <p:nvPicPr>
              <p:cNvPr id="12" name="Ink 11">
                <a:extLst>
                  <a:ext uri="{FF2B5EF4-FFF2-40B4-BE49-F238E27FC236}">
                    <a16:creationId xmlns:a16="http://schemas.microsoft.com/office/drawing/2014/main" id="{66F06A55-8E99-E751-9CAD-7A2F30391E3E}"/>
                  </a:ext>
                </a:extLst>
              </p:cNvPr>
              <p:cNvPicPr/>
              <p:nvPr/>
            </p:nvPicPr>
            <p:blipFill>
              <a:blip r:embed="rId11"/>
              <a:stretch>
                <a:fillRect/>
              </a:stretch>
            </p:blipFill>
            <p:spPr>
              <a:xfrm>
                <a:off x="5423358" y="3755944"/>
                <a:ext cx="19800" cy="18000"/>
              </a:xfrm>
              <a:prstGeom prst="rect">
                <a:avLst/>
              </a:prstGeom>
            </p:spPr>
          </p:pic>
        </mc:Fallback>
      </mc:AlternateContent>
    </p:spTree>
    <p:extLst>
      <p:ext uri="{BB962C8B-B14F-4D97-AF65-F5344CB8AC3E}">
        <p14:creationId xmlns:p14="http://schemas.microsoft.com/office/powerpoint/2010/main" val="20919227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EEE4C27-76A7-B232-AFF5-AB11B26EEAD4}"/>
              </a:ext>
            </a:extLst>
          </p:cNvPr>
          <p:cNvPicPr>
            <a:picLocks noChangeAspect="1"/>
          </p:cNvPicPr>
          <p:nvPr/>
        </p:nvPicPr>
        <p:blipFill rotWithShape="1">
          <a:blip r:embed="rId2"/>
          <a:srcRect l="15177" t="27451" r="40530" b="45098"/>
          <a:stretch/>
        </p:blipFill>
        <p:spPr>
          <a:xfrm>
            <a:off x="516367" y="494852"/>
            <a:ext cx="6841864" cy="3248810"/>
          </a:xfrm>
          <a:prstGeom prst="rect">
            <a:avLst/>
          </a:prstGeom>
        </p:spPr>
      </p:pic>
    </p:spTree>
    <p:extLst>
      <p:ext uri="{BB962C8B-B14F-4D97-AF65-F5344CB8AC3E}">
        <p14:creationId xmlns:p14="http://schemas.microsoft.com/office/powerpoint/2010/main" val="96851467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D6DD82-FD71-E162-90B7-78FCA7BD8B15}"/>
              </a:ext>
            </a:extLst>
          </p:cNvPr>
          <p:cNvSpPr>
            <a:spLocks noGrp="1"/>
          </p:cNvSpPr>
          <p:nvPr>
            <p:ph type="title"/>
          </p:nvPr>
        </p:nvSpPr>
        <p:spPr/>
        <p:txBody>
          <a:bodyPr/>
          <a:lstStyle/>
          <a:p>
            <a:r>
              <a:rPr lang="en-IN" dirty="0"/>
              <a:t>Jenkins Pipeline</a:t>
            </a:r>
          </a:p>
        </p:txBody>
      </p:sp>
      <p:pic>
        <p:nvPicPr>
          <p:cNvPr id="6" name="Picture 5">
            <a:extLst>
              <a:ext uri="{FF2B5EF4-FFF2-40B4-BE49-F238E27FC236}">
                <a16:creationId xmlns:a16="http://schemas.microsoft.com/office/drawing/2014/main" id="{96E6192D-5A2A-9D7B-530F-2DBBF809F586}"/>
              </a:ext>
            </a:extLst>
          </p:cNvPr>
          <p:cNvPicPr>
            <a:picLocks noChangeAspect="1"/>
          </p:cNvPicPr>
          <p:nvPr/>
        </p:nvPicPr>
        <p:blipFill rotWithShape="1">
          <a:blip r:embed="rId2"/>
          <a:srcRect t="14761"/>
          <a:stretch/>
        </p:blipFill>
        <p:spPr>
          <a:xfrm>
            <a:off x="655320" y="1572354"/>
            <a:ext cx="9779598" cy="4156934"/>
          </a:xfrm>
          <a:prstGeom prst="rect">
            <a:avLst/>
          </a:prstGeom>
        </p:spPr>
      </p:pic>
    </p:spTree>
    <p:extLst>
      <p:ext uri="{BB962C8B-B14F-4D97-AF65-F5344CB8AC3E}">
        <p14:creationId xmlns:p14="http://schemas.microsoft.com/office/powerpoint/2010/main" val="278846784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3CD7303-53E6-C294-4C37-12E6000BF4A5}"/>
              </a:ext>
            </a:extLst>
          </p:cNvPr>
          <p:cNvPicPr>
            <a:picLocks noChangeAspect="1"/>
          </p:cNvPicPr>
          <p:nvPr/>
        </p:nvPicPr>
        <p:blipFill rotWithShape="1">
          <a:blip r:embed="rId2"/>
          <a:srcRect t="19634"/>
          <a:stretch/>
        </p:blipFill>
        <p:spPr>
          <a:xfrm>
            <a:off x="328612" y="1473798"/>
            <a:ext cx="11534775" cy="4462798"/>
          </a:xfrm>
          <a:prstGeom prst="rect">
            <a:avLst/>
          </a:prstGeom>
        </p:spPr>
      </p:pic>
    </p:spTree>
    <p:extLst>
      <p:ext uri="{BB962C8B-B14F-4D97-AF65-F5344CB8AC3E}">
        <p14:creationId xmlns:p14="http://schemas.microsoft.com/office/powerpoint/2010/main" val="89797454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737B832-44B2-F2BB-192B-E82B278D52E2}"/>
              </a:ext>
            </a:extLst>
          </p:cNvPr>
          <p:cNvPicPr>
            <a:picLocks noChangeAspect="1"/>
          </p:cNvPicPr>
          <p:nvPr/>
        </p:nvPicPr>
        <p:blipFill rotWithShape="1">
          <a:blip r:embed="rId2"/>
          <a:srcRect l="10236" t="17882" r="37617" b="27530"/>
          <a:stretch/>
        </p:blipFill>
        <p:spPr>
          <a:xfrm>
            <a:off x="1387735" y="817582"/>
            <a:ext cx="7885357" cy="4927002"/>
          </a:xfrm>
          <a:prstGeom prst="rect">
            <a:avLst/>
          </a:prstGeom>
        </p:spPr>
      </p:pic>
    </p:spTree>
    <p:extLst>
      <p:ext uri="{BB962C8B-B14F-4D97-AF65-F5344CB8AC3E}">
        <p14:creationId xmlns:p14="http://schemas.microsoft.com/office/powerpoint/2010/main" val="393001319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53A49CF-E395-2DFA-A3B0-ADD98C81AE84}"/>
              </a:ext>
            </a:extLst>
          </p:cNvPr>
          <p:cNvPicPr>
            <a:picLocks noChangeAspect="1"/>
          </p:cNvPicPr>
          <p:nvPr/>
        </p:nvPicPr>
        <p:blipFill rotWithShape="1">
          <a:blip r:embed="rId2"/>
          <a:srcRect t="34980" r="31794" b="28157"/>
          <a:stretch/>
        </p:blipFill>
        <p:spPr>
          <a:xfrm>
            <a:off x="494852" y="1433456"/>
            <a:ext cx="10574767" cy="4163211"/>
          </a:xfrm>
          <a:prstGeom prst="rect">
            <a:avLst/>
          </a:prstGeom>
        </p:spPr>
      </p:pic>
    </p:spTree>
    <p:extLst>
      <p:ext uri="{BB962C8B-B14F-4D97-AF65-F5344CB8AC3E}">
        <p14:creationId xmlns:p14="http://schemas.microsoft.com/office/powerpoint/2010/main" val="383615142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447A455-E42B-321B-1AF8-7D09363ED4AA}"/>
              </a:ext>
            </a:extLst>
          </p:cNvPr>
          <p:cNvPicPr>
            <a:picLocks noChangeAspect="1"/>
          </p:cNvPicPr>
          <p:nvPr/>
        </p:nvPicPr>
        <p:blipFill>
          <a:blip r:embed="rId2"/>
          <a:stretch>
            <a:fillRect/>
          </a:stretch>
        </p:blipFill>
        <p:spPr>
          <a:xfrm>
            <a:off x="280987" y="1147762"/>
            <a:ext cx="11630025" cy="4562475"/>
          </a:xfrm>
          <a:prstGeom prst="rect">
            <a:avLst/>
          </a:prstGeom>
        </p:spPr>
      </p:pic>
    </p:spTree>
    <p:extLst>
      <p:ext uri="{BB962C8B-B14F-4D97-AF65-F5344CB8AC3E}">
        <p14:creationId xmlns:p14="http://schemas.microsoft.com/office/powerpoint/2010/main" val="10050897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28C543-1539-40D0-1893-008E14474DB1}"/>
              </a:ext>
            </a:extLst>
          </p:cNvPr>
          <p:cNvSpPr>
            <a:spLocks noGrp="1"/>
          </p:cNvSpPr>
          <p:nvPr>
            <p:ph type="title"/>
          </p:nvPr>
        </p:nvSpPr>
        <p:spPr>
          <a:xfrm>
            <a:off x="838200" y="0"/>
            <a:ext cx="10515600" cy="1325563"/>
          </a:xfrm>
        </p:spPr>
        <p:txBody>
          <a:bodyPr/>
          <a:lstStyle/>
          <a:p>
            <a:r>
              <a:rPr lang="en-IN" dirty="0"/>
              <a:t>What is Git ?</a:t>
            </a:r>
          </a:p>
        </p:txBody>
      </p:sp>
      <p:pic>
        <p:nvPicPr>
          <p:cNvPr id="9" name="Picture 8">
            <a:extLst>
              <a:ext uri="{FF2B5EF4-FFF2-40B4-BE49-F238E27FC236}">
                <a16:creationId xmlns:a16="http://schemas.microsoft.com/office/drawing/2014/main" id="{E83F90E6-4C16-742D-1206-9EBB08EA2700}"/>
              </a:ext>
            </a:extLst>
          </p:cNvPr>
          <p:cNvPicPr>
            <a:picLocks noChangeAspect="1"/>
          </p:cNvPicPr>
          <p:nvPr/>
        </p:nvPicPr>
        <p:blipFill rotWithShape="1">
          <a:blip r:embed="rId3"/>
          <a:srcRect l="19108" t="26826" r="49525" b="33113"/>
          <a:stretch/>
        </p:blipFill>
        <p:spPr>
          <a:xfrm>
            <a:off x="6243854" y="2893752"/>
            <a:ext cx="4131609" cy="3265714"/>
          </a:xfrm>
          <a:prstGeom prst="rect">
            <a:avLst/>
          </a:prstGeom>
        </p:spPr>
      </p:pic>
      <p:sp>
        <p:nvSpPr>
          <p:cNvPr id="5" name="TextBox 4">
            <a:extLst>
              <a:ext uri="{FF2B5EF4-FFF2-40B4-BE49-F238E27FC236}">
                <a16:creationId xmlns:a16="http://schemas.microsoft.com/office/drawing/2014/main" id="{EC703080-0FD1-8111-A6DB-19C47F8CECE0}"/>
              </a:ext>
            </a:extLst>
          </p:cNvPr>
          <p:cNvSpPr txBox="1"/>
          <p:nvPr/>
        </p:nvSpPr>
        <p:spPr>
          <a:xfrm>
            <a:off x="637390" y="1103714"/>
            <a:ext cx="8979945" cy="1200329"/>
          </a:xfrm>
          <a:prstGeom prst="rect">
            <a:avLst/>
          </a:prstGeom>
          <a:noFill/>
        </p:spPr>
        <p:txBody>
          <a:bodyPr wrap="square">
            <a:spAutoFit/>
          </a:bodyPr>
          <a:lstStyle/>
          <a:p>
            <a:r>
              <a:rPr lang="en-US" b="0" i="0" dirty="0">
                <a:solidFill>
                  <a:srgbClr val="202124"/>
                </a:solidFill>
                <a:effectLst/>
                <a:latin typeface="arial" panose="020B0604020202020204" pitchFamily="34" charset="0"/>
              </a:rPr>
              <a:t>Git is </a:t>
            </a:r>
            <a:r>
              <a:rPr lang="en-US" b="1" i="0" dirty="0">
                <a:solidFill>
                  <a:srgbClr val="202124"/>
                </a:solidFill>
                <a:effectLst/>
                <a:latin typeface="arial" panose="020B0604020202020204" pitchFamily="34" charset="0"/>
              </a:rPr>
              <a:t>a DevOps tool used for source code management</a:t>
            </a:r>
            <a:r>
              <a:rPr lang="en-US" b="0" i="0" dirty="0">
                <a:solidFill>
                  <a:srgbClr val="202124"/>
                </a:solidFill>
                <a:effectLst/>
                <a:latin typeface="arial" panose="020B0604020202020204" pitchFamily="34" charset="0"/>
              </a:rPr>
              <a:t>. It is a free and open-source version control system used to handle small to very large projects efficiently. Git is used to tracking changes in the source code, enabling multiple developers to work together on non-linear development.</a:t>
            </a:r>
            <a:endParaRPr lang="en-IN" dirty="0"/>
          </a:p>
        </p:txBody>
      </p:sp>
      <p:sp>
        <p:nvSpPr>
          <p:cNvPr id="8" name="TextBox 7">
            <a:extLst>
              <a:ext uri="{FF2B5EF4-FFF2-40B4-BE49-F238E27FC236}">
                <a16:creationId xmlns:a16="http://schemas.microsoft.com/office/drawing/2014/main" id="{C3953866-B284-9DBE-9220-15D022B3715F}"/>
              </a:ext>
            </a:extLst>
          </p:cNvPr>
          <p:cNvSpPr txBox="1"/>
          <p:nvPr/>
        </p:nvSpPr>
        <p:spPr>
          <a:xfrm>
            <a:off x="744966" y="2429277"/>
            <a:ext cx="4558554" cy="1200329"/>
          </a:xfrm>
          <a:prstGeom prst="rect">
            <a:avLst/>
          </a:prstGeom>
          <a:noFill/>
        </p:spPr>
        <p:txBody>
          <a:bodyPr wrap="square">
            <a:spAutoFit/>
          </a:bodyPr>
          <a:lstStyle/>
          <a:p>
            <a:r>
              <a:rPr lang="en-US" b="0" i="0" dirty="0">
                <a:solidFill>
                  <a:srgbClr val="4D5156"/>
                </a:solidFill>
                <a:effectLst/>
                <a:latin typeface="arial" panose="020B0604020202020204" pitchFamily="34" charset="0"/>
              </a:rPr>
              <a:t>Git is </a:t>
            </a:r>
            <a:r>
              <a:rPr lang="en-US" b="1" i="0" dirty="0">
                <a:solidFill>
                  <a:srgbClr val="5F6368"/>
                </a:solidFill>
                <a:effectLst/>
                <a:latin typeface="arial" panose="020B0604020202020204" pitchFamily="34" charset="0"/>
              </a:rPr>
              <a:t>a free and open source distributed version control system</a:t>
            </a:r>
            <a:r>
              <a:rPr lang="en-US" b="0" i="0" dirty="0">
                <a:solidFill>
                  <a:srgbClr val="4D5156"/>
                </a:solidFill>
                <a:effectLst/>
                <a:latin typeface="arial" panose="020B0604020202020204" pitchFamily="34" charset="0"/>
              </a:rPr>
              <a:t> designed to handle everything from small to very large projects with speed and efficiency.</a:t>
            </a:r>
            <a:endParaRPr lang="en-IN" dirty="0"/>
          </a:p>
        </p:txBody>
      </p:sp>
    </p:spTree>
    <p:extLst>
      <p:ext uri="{BB962C8B-B14F-4D97-AF65-F5344CB8AC3E}">
        <p14:creationId xmlns:p14="http://schemas.microsoft.com/office/powerpoint/2010/main" val="124049016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F27B22-7015-DF8B-E03E-15EAD61EDE22}"/>
              </a:ext>
            </a:extLst>
          </p:cNvPr>
          <p:cNvSpPr>
            <a:spLocks noGrp="1"/>
          </p:cNvSpPr>
          <p:nvPr>
            <p:ph type="title"/>
          </p:nvPr>
        </p:nvSpPr>
        <p:spPr/>
        <p:txBody>
          <a:bodyPr/>
          <a:lstStyle/>
          <a:p>
            <a:r>
              <a:rPr lang="en-IN" dirty="0"/>
              <a:t>Setup Delivery Pipe Line </a:t>
            </a:r>
          </a:p>
        </p:txBody>
      </p:sp>
      <p:sp>
        <p:nvSpPr>
          <p:cNvPr id="3" name="TextBox 2">
            <a:extLst>
              <a:ext uri="{FF2B5EF4-FFF2-40B4-BE49-F238E27FC236}">
                <a16:creationId xmlns:a16="http://schemas.microsoft.com/office/drawing/2014/main" id="{B2F2698C-C28C-03B8-7A5B-4F1589443584}"/>
              </a:ext>
            </a:extLst>
          </p:cNvPr>
          <p:cNvSpPr txBox="1"/>
          <p:nvPr/>
        </p:nvSpPr>
        <p:spPr>
          <a:xfrm>
            <a:off x="838199" y="1690688"/>
            <a:ext cx="8703833" cy="1477328"/>
          </a:xfrm>
          <a:prstGeom prst="rect">
            <a:avLst/>
          </a:prstGeom>
          <a:noFill/>
        </p:spPr>
        <p:txBody>
          <a:bodyPr wrap="square" rtlCol="0">
            <a:spAutoFit/>
          </a:bodyPr>
          <a:lstStyle/>
          <a:p>
            <a:r>
              <a:rPr lang="en-IN" dirty="0"/>
              <a:t>Step 1 :Create Sample Jobs=&gt;</a:t>
            </a:r>
            <a:r>
              <a:rPr lang="en-IN" dirty="0" err="1"/>
              <a:t>SampleBuildjob,SampleDeployejob,SampleTestjob</a:t>
            </a:r>
            <a:endParaRPr lang="en-IN" dirty="0"/>
          </a:p>
          <a:p>
            <a:r>
              <a:rPr lang="en-IN" dirty="0"/>
              <a:t>Step 2:  chain them using Build Trigger in </a:t>
            </a:r>
            <a:r>
              <a:rPr lang="en-IN" dirty="0" err="1"/>
              <a:t>SampleDeployjob</a:t>
            </a:r>
            <a:r>
              <a:rPr lang="en-IN" dirty="0"/>
              <a:t> and </a:t>
            </a:r>
            <a:r>
              <a:rPr lang="en-IN" dirty="0" err="1"/>
              <a:t>SampleTestjob</a:t>
            </a:r>
            <a:endParaRPr lang="en-IN" dirty="0"/>
          </a:p>
          <a:p>
            <a:r>
              <a:rPr lang="en-IN" dirty="0"/>
              <a:t>Step 3: install Delivery Pipeline =&gt; Manage Jenkins=&gt;Manage Plugins =&gt; Available tab</a:t>
            </a:r>
          </a:p>
          <a:p>
            <a:r>
              <a:rPr lang="en-IN" dirty="0"/>
              <a:t>Step 4 :Install Delivery Pipeline ( or google search and install ) Restart machine </a:t>
            </a:r>
          </a:p>
          <a:p>
            <a:r>
              <a:rPr lang="en-IN" dirty="0"/>
              <a:t>Step 5: Start Jenkins and on </a:t>
            </a:r>
            <a:r>
              <a:rPr lang="en-IN" dirty="0" err="1"/>
              <a:t>DashBoard</a:t>
            </a:r>
            <a:r>
              <a:rPr lang="en-IN" dirty="0"/>
              <a:t> Click Plus + sign on top </a:t>
            </a:r>
          </a:p>
        </p:txBody>
      </p:sp>
      <p:pic>
        <p:nvPicPr>
          <p:cNvPr id="5" name="Picture 4">
            <a:extLst>
              <a:ext uri="{FF2B5EF4-FFF2-40B4-BE49-F238E27FC236}">
                <a16:creationId xmlns:a16="http://schemas.microsoft.com/office/drawing/2014/main" id="{0DD7320B-CC0E-D8E4-79B8-F9FF761C7408}"/>
              </a:ext>
            </a:extLst>
          </p:cNvPr>
          <p:cNvPicPr>
            <a:picLocks noChangeAspect="1"/>
          </p:cNvPicPr>
          <p:nvPr/>
        </p:nvPicPr>
        <p:blipFill>
          <a:blip r:embed="rId2"/>
          <a:stretch>
            <a:fillRect/>
          </a:stretch>
        </p:blipFill>
        <p:spPr>
          <a:xfrm>
            <a:off x="742278" y="3543616"/>
            <a:ext cx="7776098" cy="2358389"/>
          </a:xfrm>
          <a:prstGeom prst="rect">
            <a:avLst/>
          </a:prstGeom>
        </p:spPr>
      </p:pic>
    </p:spTree>
    <p:extLst>
      <p:ext uri="{BB962C8B-B14F-4D97-AF65-F5344CB8AC3E}">
        <p14:creationId xmlns:p14="http://schemas.microsoft.com/office/powerpoint/2010/main" val="150000116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2A174F5-0A23-43E0-1571-D63EDE2C9A3E}"/>
              </a:ext>
            </a:extLst>
          </p:cNvPr>
          <p:cNvPicPr>
            <a:picLocks noChangeAspect="1"/>
          </p:cNvPicPr>
          <p:nvPr/>
        </p:nvPicPr>
        <p:blipFill>
          <a:blip r:embed="rId2"/>
          <a:stretch>
            <a:fillRect/>
          </a:stretch>
        </p:blipFill>
        <p:spPr>
          <a:xfrm>
            <a:off x="591670" y="972567"/>
            <a:ext cx="9735671" cy="5320656"/>
          </a:xfrm>
          <a:prstGeom prst="rect">
            <a:avLst/>
          </a:prstGeom>
        </p:spPr>
      </p:pic>
    </p:spTree>
    <p:extLst>
      <p:ext uri="{BB962C8B-B14F-4D97-AF65-F5344CB8AC3E}">
        <p14:creationId xmlns:p14="http://schemas.microsoft.com/office/powerpoint/2010/main" val="229816446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8F89DA-EAA0-D6F7-3A35-A1850C14DAFF}"/>
              </a:ext>
            </a:extLst>
          </p:cNvPr>
          <p:cNvSpPr>
            <a:spLocks noGrp="1"/>
          </p:cNvSpPr>
          <p:nvPr>
            <p:ph type="title"/>
          </p:nvPr>
        </p:nvSpPr>
        <p:spPr>
          <a:xfrm>
            <a:off x="472440" y="365125"/>
            <a:ext cx="10515600" cy="602429"/>
          </a:xfrm>
        </p:spPr>
        <p:txBody>
          <a:bodyPr>
            <a:normAutofit/>
          </a:bodyPr>
          <a:lstStyle/>
          <a:p>
            <a:r>
              <a:rPr lang="en-US" sz="3600" dirty="0"/>
              <a:t>Component to be added in Delivery pipeline </a:t>
            </a:r>
            <a:endParaRPr lang="en-IN" sz="3600" dirty="0"/>
          </a:p>
        </p:txBody>
      </p:sp>
      <p:pic>
        <p:nvPicPr>
          <p:cNvPr id="4" name="Picture 3">
            <a:extLst>
              <a:ext uri="{FF2B5EF4-FFF2-40B4-BE49-F238E27FC236}">
                <a16:creationId xmlns:a16="http://schemas.microsoft.com/office/drawing/2014/main" id="{0061DE96-1B4A-BBC1-8F10-CC514B41BD84}"/>
              </a:ext>
            </a:extLst>
          </p:cNvPr>
          <p:cNvPicPr>
            <a:picLocks noChangeAspect="1"/>
          </p:cNvPicPr>
          <p:nvPr/>
        </p:nvPicPr>
        <p:blipFill rotWithShape="1">
          <a:blip r:embed="rId2"/>
          <a:srcRect l="7070" r="6103"/>
          <a:stretch/>
        </p:blipFill>
        <p:spPr>
          <a:xfrm>
            <a:off x="472440" y="1040802"/>
            <a:ext cx="8369450" cy="4776396"/>
          </a:xfrm>
          <a:prstGeom prst="rect">
            <a:avLst/>
          </a:prstGeom>
        </p:spPr>
      </p:pic>
    </p:spTree>
    <p:extLst>
      <p:ext uri="{BB962C8B-B14F-4D97-AF65-F5344CB8AC3E}">
        <p14:creationId xmlns:p14="http://schemas.microsoft.com/office/powerpoint/2010/main" val="44369706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8E99DFA-77F2-7A78-15AE-ACA4D97C93E3}"/>
              </a:ext>
            </a:extLst>
          </p:cNvPr>
          <p:cNvPicPr>
            <a:picLocks noChangeAspect="1"/>
          </p:cNvPicPr>
          <p:nvPr/>
        </p:nvPicPr>
        <p:blipFill rotWithShape="1">
          <a:blip r:embed="rId3"/>
          <a:srcRect r="20115" b="7469"/>
          <a:stretch/>
        </p:blipFill>
        <p:spPr>
          <a:xfrm>
            <a:off x="441064" y="1021975"/>
            <a:ext cx="10219764" cy="5260490"/>
          </a:xfrm>
          <a:prstGeom prst="rect">
            <a:avLst/>
          </a:prstGeom>
        </p:spPr>
      </p:pic>
      <p:grpSp>
        <p:nvGrpSpPr>
          <p:cNvPr id="8" name="Group 7">
            <a:extLst>
              <a:ext uri="{FF2B5EF4-FFF2-40B4-BE49-F238E27FC236}">
                <a16:creationId xmlns:a16="http://schemas.microsoft.com/office/drawing/2014/main" id="{60C117F6-D108-C1AB-4797-1FCF880B43D6}"/>
              </a:ext>
            </a:extLst>
          </p:cNvPr>
          <p:cNvGrpSpPr/>
          <p:nvPr/>
        </p:nvGrpSpPr>
        <p:grpSpPr>
          <a:xfrm>
            <a:off x="4776078" y="2612944"/>
            <a:ext cx="2348280" cy="398880"/>
            <a:chOff x="4776078" y="2612944"/>
            <a:chExt cx="2348280" cy="398880"/>
          </a:xfrm>
        </p:grpSpPr>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29AD2ECA-FACD-BD9D-CF93-1E9B1134DB6F}"/>
                    </a:ext>
                  </a:extLst>
                </p14:cNvPr>
                <p14:cNvContentPartPr/>
                <p14:nvPr/>
              </p14:nvContentPartPr>
              <p14:xfrm>
                <a:off x="4786878" y="2612944"/>
                <a:ext cx="2337480" cy="377640"/>
              </p14:xfrm>
            </p:contentPart>
          </mc:Choice>
          <mc:Fallback xmlns="">
            <p:pic>
              <p:nvPicPr>
                <p:cNvPr id="4" name="Ink 3">
                  <a:extLst>
                    <a:ext uri="{FF2B5EF4-FFF2-40B4-BE49-F238E27FC236}">
                      <a16:creationId xmlns:a16="http://schemas.microsoft.com/office/drawing/2014/main" id="{29AD2ECA-FACD-BD9D-CF93-1E9B1134DB6F}"/>
                    </a:ext>
                  </a:extLst>
                </p:cNvPr>
                <p:cNvPicPr/>
                <p:nvPr/>
              </p:nvPicPr>
              <p:blipFill>
                <a:blip r:embed="rId5"/>
                <a:stretch>
                  <a:fillRect/>
                </a:stretch>
              </p:blipFill>
              <p:spPr>
                <a:xfrm>
                  <a:off x="4777878" y="2603944"/>
                  <a:ext cx="2355120" cy="3952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a16="http://schemas.microsoft.com/office/drawing/2014/main" id="{687EE5D9-A9B7-0B8B-9F1C-845B7DACC358}"/>
                    </a:ext>
                  </a:extLst>
                </p14:cNvPr>
                <p14:cNvContentPartPr/>
                <p14:nvPr/>
              </p14:nvContentPartPr>
              <p14:xfrm>
                <a:off x="4776078" y="2753344"/>
                <a:ext cx="54720" cy="230760"/>
              </p14:xfrm>
            </p:contentPart>
          </mc:Choice>
          <mc:Fallback xmlns="">
            <p:pic>
              <p:nvPicPr>
                <p:cNvPr id="5" name="Ink 4">
                  <a:extLst>
                    <a:ext uri="{FF2B5EF4-FFF2-40B4-BE49-F238E27FC236}">
                      <a16:creationId xmlns:a16="http://schemas.microsoft.com/office/drawing/2014/main" id="{687EE5D9-A9B7-0B8B-9F1C-845B7DACC358}"/>
                    </a:ext>
                  </a:extLst>
                </p:cNvPr>
                <p:cNvPicPr/>
                <p:nvPr/>
              </p:nvPicPr>
              <p:blipFill>
                <a:blip r:embed="rId7"/>
                <a:stretch>
                  <a:fillRect/>
                </a:stretch>
              </p:blipFill>
              <p:spPr>
                <a:xfrm>
                  <a:off x="4767078" y="2744704"/>
                  <a:ext cx="72360" cy="2484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7" name="Ink 6">
                  <a:extLst>
                    <a:ext uri="{FF2B5EF4-FFF2-40B4-BE49-F238E27FC236}">
                      <a16:creationId xmlns:a16="http://schemas.microsoft.com/office/drawing/2014/main" id="{C0A8126F-DBC8-7C55-DD0F-938DDF36D9DA}"/>
                    </a:ext>
                  </a:extLst>
                </p14:cNvPr>
                <p14:cNvContentPartPr/>
                <p14:nvPr/>
              </p14:nvContentPartPr>
              <p14:xfrm>
                <a:off x="4819278" y="3011464"/>
                <a:ext cx="312480" cy="360"/>
              </p14:xfrm>
            </p:contentPart>
          </mc:Choice>
          <mc:Fallback xmlns="">
            <p:pic>
              <p:nvPicPr>
                <p:cNvPr id="7" name="Ink 6">
                  <a:extLst>
                    <a:ext uri="{FF2B5EF4-FFF2-40B4-BE49-F238E27FC236}">
                      <a16:creationId xmlns:a16="http://schemas.microsoft.com/office/drawing/2014/main" id="{C0A8126F-DBC8-7C55-DD0F-938DDF36D9DA}"/>
                    </a:ext>
                  </a:extLst>
                </p:cNvPr>
                <p:cNvPicPr/>
                <p:nvPr/>
              </p:nvPicPr>
              <p:blipFill>
                <a:blip r:embed="rId9"/>
                <a:stretch>
                  <a:fillRect/>
                </a:stretch>
              </p:blipFill>
              <p:spPr>
                <a:xfrm>
                  <a:off x="4810278" y="3002824"/>
                  <a:ext cx="330120" cy="18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0">
            <p14:nvContentPartPr>
              <p14:cNvPr id="9" name="Ink 8">
                <a:extLst>
                  <a:ext uri="{FF2B5EF4-FFF2-40B4-BE49-F238E27FC236}">
                    <a16:creationId xmlns:a16="http://schemas.microsoft.com/office/drawing/2014/main" id="{F70B1D92-5FE4-5462-14FD-C9E661D16FC2}"/>
                  </a:ext>
                </a:extLst>
              </p14:cNvPr>
              <p14:cNvContentPartPr/>
              <p14:nvPr/>
            </p14:nvContentPartPr>
            <p14:xfrm>
              <a:off x="5927358" y="6895504"/>
              <a:ext cx="360" cy="360"/>
            </p14:xfrm>
          </p:contentPart>
        </mc:Choice>
        <mc:Fallback xmlns="">
          <p:pic>
            <p:nvPicPr>
              <p:cNvPr id="9" name="Ink 8">
                <a:extLst>
                  <a:ext uri="{FF2B5EF4-FFF2-40B4-BE49-F238E27FC236}">
                    <a16:creationId xmlns:a16="http://schemas.microsoft.com/office/drawing/2014/main" id="{F70B1D92-5FE4-5462-14FD-C9E661D16FC2}"/>
                  </a:ext>
                </a:extLst>
              </p:cNvPr>
              <p:cNvPicPr/>
              <p:nvPr/>
            </p:nvPicPr>
            <p:blipFill>
              <a:blip r:embed="rId11"/>
              <a:stretch>
                <a:fillRect/>
              </a:stretch>
            </p:blipFill>
            <p:spPr>
              <a:xfrm>
                <a:off x="5918358" y="6886504"/>
                <a:ext cx="18000" cy="18000"/>
              </a:xfrm>
              <a:prstGeom prst="rect">
                <a:avLst/>
              </a:prstGeom>
            </p:spPr>
          </p:pic>
        </mc:Fallback>
      </mc:AlternateContent>
    </p:spTree>
    <p:extLst>
      <p:ext uri="{BB962C8B-B14F-4D97-AF65-F5344CB8AC3E}">
        <p14:creationId xmlns:p14="http://schemas.microsoft.com/office/powerpoint/2010/main" val="289887316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A19312-FD18-619F-BDE4-BD656DE8757E}"/>
              </a:ext>
            </a:extLst>
          </p:cNvPr>
          <p:cNvSpPr>
            <a:spLocks noGrp="1"/>
          </p:cNvSpPr>
          <p:nvPr>
            <p:ph type="title"/>
          </p:nvPr>
        </p:nvSpPr>
        <p:spPr/>
        <p:txBody>
          <a:bodyPr/>
          <a:lstStyle/>
          <a:p>
            <a:r>
              <a:rPr lang="en-US" dirty="0"/>
              <a:t>Edit Delivery </a:t>
            </a:r>
            <a:r>
              <a:rPr lang="en-US" dirty="0" err="1"/>
              <a:t>PipeLine</a:t>
            </a:r>
            <a:r>
              <a:rPr lang="en-US" dirty="0"/>
              <a:t>:</a:t>
            </a:r>
            <a:endParaRPr lang="en-IN" dirty="0"/>
          </a:p>
        </p:txBody>
      </p:sp>
      <mc:AlternateContent xmlns:mc="http://schemas.openxmlformats.org/markup-compatibility/2006" xmlns:p14="http://schemas.microsoft.com/office/powerpoint/2010/main">
        <mc:Choice Requires="p14">
          <p:contentPart p14:bwMode="auto" r:id="rId2">
            <p14:nvContentPartPr>
              <p14:cNvPr id="3" name="Ink 2">
                <a:extLst>
                  <a:ext uri="{FF2B5EF4-FFF2-40B4-BE49-F238E27FC236}">
                    <a16:creationId xmlns:a16="http://schemas.microsoft.com/office/drawing/2014/main" id="{1189455D-B866-87E4-8CEB-949E7B41003E}"/>
                  </a:ext>
                </a:extLst>
              </p14:cNvPr>
              <p14:cNvContentPartPr/>
              <p14:nvPr/>
            </p14:nvContentPartPr>
            <p14:xfrm>
              <a:off x="1721118" y="1247506"/>
              <a:ext cx="360" cy="360"/>
            </p14:xfrm>
          </p:contentPart>
        </mc:Choice>
        <mc:Fallback xmlns="">
          <p:pic>
            <p:nvPicPr>
              <p:cNvPr id="3" name="Ink 2">
                <a:extLst>
                  <a:ext uri="{FF2B5EF4-FFF2-40B4-BE49-F238E27FC236}">
                    <a16:creationId xmlns:a16="http://schemas.microsoft.com/office/drawing/2014/main" id="{1189455D-B866-87E4-8CEB-949E7B41003E}"/>
                  </a:ext>
                </a:extLst>
              </p:cNvPr>
              <p:cNvPicPr/>
              <p:nvPr/>
            </p:nvPicPr>
            <p:blipFill>
              <a:blip r:embed="rId3"/>
              <a:stretch>
                <a:fillRect/>
              </a:stretch>
            </p:blipFill>
            <p:spPr>
              <a:xfrm>
                <a:off x="1712118" y="1238506"/>
                <a:ext cx="18000" cy="18000"/>
              </a:xfrm>
              <a:prstGeom prst="rect">
                <a:avLst/>
              </a:prstGeom>
            </p:spPr>
          </p:pic>
        </mc:Fallback>
      </mc:AlternateContent>
      <p:pic>
        <p:nvPicPr>
          <p:cNvPr id="5" name="Picture 4">
            <a:extLst>
              <a:ext uri="{FF2B5EF4-FFF2-40B4-BE49-F238E27FC236}">
                <a16:creationId xmlns:a16="http://schemas.microsoft.com/office/drawing/2014/main" id="{6AD49C7B-BA4B-61D6-1449-2C980B19415C}"/>
              </a:ext>
            </a:extLst>
          </p:cNvPr>
          <p:cNvPicPr>
            <a:picLocks noChangeAspect="1"/>
          </p:cNvPicPr>
          <p:nvPr/>
        </p:nvPicPr>
        <p:blipFill>
          <a:blip r:embed="rId4"/>
          <a:stretch>
            <a:fillRect/>
          </a:stretch>
        </p:blipFill>
        <p:spPr>
          <a:xfrm>
            <a:off x="258184" y="1893346"/>
            <a:ext cx="5131397" cy="4507454"/>
          </a:xfrm>
          <a:prstGeom prst="rect">
            <a:avLst/>
          </a:prstGeom>
        </p:spPr>
      </p:pic>
      <p:pic>
        <p:nvPicPr>
          <p:cNvPr id="9" name="Picture 8">
            <a:extLst>
              <a:ext uri="{FF2B5EF4-FFF2-40B4-BE49-F238E27FC236}">
                <a16:creationId xmlns:a16="http://schemas.microsoft.com/office/drawing/2014/main" id="{6A1D9C36-368E-9681-1F15-80533F9C9309}"/>
              </a:ext>
            </a:extLst>
          </p:cNvPr>
          <p:cNvPicPr>
            <a:picLocks noChangeAspect="1"/>
          </p:cNvPicPr>
          <p:nvPr/>
        </p:nvPicPr>
        <p:blipFill>
          <a:blip r:embed="rId5"/>
          <a:stretch>
            <a:fillRect/>
          </a:stretch>
        </p:blipFill>
        <p:spPr>
          <a:xfrm>
            <a:off x="6438900" y="930255"/>
            <a:ext cx="4914900" cy="5191125"/>
          </a:xfrm>
          <a:prstGeom prst="rect">
            <a:avLst/>
          </a:prstGeom>
        </p:spPr>
      </p:pic>
    </p:spTree>
    <p:extLst>
      <p:ext uri="{BB962C8B-B14F-4D97-AF65-F5344CB8AC3E}">
        <p14:creationId xmlns:p14="http://schemas.microsoft.com/office/powerpoint/2010/main" val="19765074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B4818EC-7715-CC3B-2724-11BC3F662201}"/>
              </a:ext>
            </a:extLst>
          </p:cNvPr>
          <p:cNvPicPr>
            <a:picLocks noChangeAspect="1"/>
          </p:cNvPicPr>
          <p:nvPr/>
        </p:nvPicPr>
        <p:blipFill>
          <a:blip r:embed="rId3"/>
          <a:stretch>
            <a:fillRect/>
          </a:stretch>
        </p:blipFill>
        <p:spPr>
          <a:xfrm>
            <a:off x="942303" y="1301674"/>
            <a:ext cx="4476750" cy="5362127"/>
          </a:xfrm>
          <a:prstGeom prst="rect">
            <a:avLst/>
          </a:prstGeom>
        </p:spPr>
      </p:pic>
      <p:sp>
        <p:nvSpPr>
          <p:cNvPr id="4" name="TextBox 3">
            <a:extLst>
              <a:ext uri="{FF2B5EF4-FFF2-40B4-BE49-F238E27FC236}">
                <a16:creationId xmlns:a16="http://schemas.microsoft.com/office/drawing/2014/main" id="{7B9A3AD9-4378-3A5B-7B64-EF80D6D8F5D5}"/>
              </a:ext>
            </a:extLst>
          </p:cNvPr>
          <p:cNvSpPr txBox="1"/>
          <p:nvPr/>
        </p:nvSpPr>
        <p:spPr>
          <a:xfrm>
            <a:off x="559397" y="279699"/>
            <a:ext cx="8197327" cy="1200329"/>
          </a:xfrm>
          <a:prstGeom prst="rect">
            <a:avLst/>
          </a:prstGeom>
          <a:noFill/>
        </p:spPr>
        <p:txBody>
          <a:bodyPr wrap="square" rtlCol="0">
            <a:spAutoFit/>
          </a:bodyPr>
          <a:lstStyle/>
          <a:p>
            <a:r>
              <a:rPr lang="en-US" sz="3600" b="1" dirty="0"/>
              <a:t>Edit View </a:t>
            </a:r>
          </a:p>
          <a:p>
            <a:r>
              <a:rPr lang="en-IN" sz="3600" b="1" dirty="0"/>
              <a:t>Enable start of new pipeline build</a:t>
            </a:r>
          </a:p>
        </p:txBody>
      </p:sp>
      <p:sp>
        <p:nvSpPr>
          <p:cNvPr id="5" name="TextBox 4">
            <a:extLst>
              <a:ext uri="{FF2B5EF4-FFF2-40B4-BE49-F238E27FC236}">
                <a16:creationId xmlns:a16="http://schemas.microsoft.com/office/drawing/2014/main" id="{1FE7A96C-0E7C-3AB1-A7A1-F6E7F846B3CE}"/>
              </a:ext>
            </a:extLst>
          </p:cNvPr>
          <p:cNvSpPr txBox="1"/>
          <p:nvPr/>
        </p:nvSpPr>
        <p:spPr>
          <a:xfrm>
            <a:off x="7797164" y="932342"/>
            <a:ext cx="3786692" cy="400110"/>
          </a:xfrm>
          <a:prstGeom prst="rect">
            <a:avLst/>
          </a:prstGeom>
          <a:noFill/>
        </p:spPr>
        <p:txBody>
          <a:bodyPr wrap="square" rtlCol="0">
            <a:spAutoFit/>
          </a:bodyPr>
          <a:lstStyle/>
          <a:p>
            <a:r>
              <a:rPr lang="en-US" sz="2000" b="1" dirty="0">
                <a:solidFill>
                  <a:srgbClr val="FF0000"/>
                </a:solidFill>
              </a:rPr>
              <a:t>Button is created </a:t>
            </a:r>
            <a:endParaRPr lang="en-IN" sz="2000" b="1" dirty="0">
              <a:solidFill>
                <a:srgbClr val="FF0000"/>
              </a:solidFill>
            </a:endParaRPr>
          </a:p>
        </p:txBody>
      </p:sp>
      <p:pic>
        <p:nvPicPr>
          <p:cNvPr id="7" name="Picture 6">
            <a:extLst>
              <a:ext uri="{FF2B5EF4-FFF2-40B4-BE49-F238E27FC236}">
                <a16:creationId xmlns:a16="http://schemas.microsoft.com/office/drawing/2014/main" id="{120EBDEE-602F-3F86-744C-C67C8F7D9575}"/>
              </a:ext>
            </a:extLst>
          </p:cNvPr>
          <p:cNvPicPr>
            <a:picLocks noChangeAspect="1"/>
          </p:cNvPicPr>
          <p:nvPr/>
        </p:nvPicPr>
        <p:blipFill>
          <a:blip r:embed="rId4"/>
          <a:stretch>
            <a:fillRect/>
          </a:stretch>
        </p:blipFill>
        <p:spPr>
          <a:xfrm>
            <a:off x="6096000" y="1420512"/>
            <a:ext cx="5654264" cy="5124450"/>
          </a:xfrm>
          <a:prstGeom prst="rect">
            <a:avLst/>
          </a:prstGeom>
        </p:spPr>
      </p:pic>
    </p:spTree>
    <p:extLst>
      <p:ext uri="{BB962C8B-B14F-4D97-AF65-F5344CB8AC3E}">
        <p14:creationId xmlns:p14="http://schemas.microsoft.com/office/powerpoint/2010/main" val="218426284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5DE361-5784-EE03-5296-6CA136A86510}"/>
              </a:ext>
            </a:extLst>
          </p:cNvPr>
          <p:cNvSpPr>
            <a:spLocks noGrp="1"/>
          </p:cNvSpPr>
          <p:nvPr>
            <p:ph type="title"/>
          </p:nvPr>
        </p:nvSpPr>
        <p:spPr>
          <a:xfrm>
            <a:off x="353565" y="278160"/>
            <a:ext cx="9438716" cy="797605"/>
          </a:xfrm>
        </p:spPr>
        <p:txBody>
          <a:bodyPr anchor="ctr">
            <a:normAutofit/>
          </a:bodyPr>
          <a:lstStyle/>
          <a:p>
            <a:r>
              <a:rPr lang="en-IN" dirty="0"/>
              <a:t>Manage Roles and Users</a:t>
            </a:r>
          </a:p>
        </p:txBody>
      </p:sp>
      <p:pic>
        <p:nvPicPr>
          <p:cNvPr id="4" name="Picture 3">
            <a:extLst>
              <a:ext uri="{FF2B5EF4-FFF2-40B4-BE49-F238E27FC236}">
                <a16:creationId xmlns:a16="http://schemas.microsoft.com/office/drawing/2014/main" id="{157BA6F6-8F26-6C0F-4555-EB30F129F6AC}"/>
              </a:ext>
            </a:extLst>
          </p:cNvPr>
          <p:cNvPicPr>
            <a:picLocks noChangeAspect="1"/>
          </p:cNvPicPr>
          <p:nvPr/>
        </p:nvPicPr>
        <p:blipFill>
          <a:blip r:embed="rId3"/>
          <a:stretch>
            <a:fillRect/>
          </a:stretch>
        </p:blipFill>
        <p:spPr>
          <a:xfrm>
            <a:off x="353565" y="1243391"/>
            <a:ext cx="10484169" cy="5053380"/>
          </a:xfrm>
          <a:prstGeom prst="rect">
            <a:avLst/>
          </a:prstGeom>
          <a:noFill/>
        </p:spPr>
      </p:pic>
    </p:spTree>
    <p:extLst>
      <p:ext uri="{BB962C8B-B14F-4D97-AF65-F5344CB8AC3E}">
        <p14:creationId xmlns:p14="http://schemas.microsoft.com/office/powerpoint/2010/main" val="242000335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3D5DA46-A172-8214-8D1B-B02E0799F21F}"/>
              </a:ext>
            </a:extLst>
          </p:cNvPr>
          <p:cNvPicPr>
            <a:picLocks noChangeAspect="1"/>
          </p:cNvPicPr>
          <p:nvPr/>
        </p:nvPicPr>
        <p:blipFill>
          <a:blip r:embed="rId3"/>
          <a:stretch>
            <a:fillRect/>
          </a:stretch>
        </p:blipFill>
        <p:spPr>
          <a:xfrm>
            <a:off x="546859" y="1200770"/>
            <a:ext cx="10144125" cy="4911795"/>
          </a:xfrm>
          <a:prstGeom prst="rect">
            <a:avLst/>
          </a:prstGeom>
        </p:spPr>
      </p:pic>
    </p:spTree>
    <p:extLst>
      <p:ext uri="{BB962C8B-B14F-4D97-AF65-F5344CB8AC3E}">
        <p14:creationId xmlns:p14="http://schemas.microsoft.com/office/powerpoint/2010/main" val="424529269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A7E5E61-13E2-4755-865D-C70C8D050323}"/>
              </a:ext>
            </a:extLst>
          </p:cNvPr>
          <p:cNvSpPr>
            <a:spLocks noGrp="1"/>
          </p:cNvSpPr>
          <p:nvPr>
            <p:ph type="title"/>
          </p:nvPr>
        </p:nvSpPr>
        <p:spPr/>
        <p:txBody>
          <a:bodyPr/>
          <a:lstStyle/>
          <a:p>
            <a:r>
              <a:rPr lang="en-US" dirty="0"/>
              <a:t>Thank You</a:t>
            </a:r>
          </a:p>
        </p:txBody>
      </p:sp>
      <p:sp>
        <p:nvSpPr>
          <p:cNvPr id="5" name="Text Placeholder 4">
            <a:extLst>
              <a:ext uri="{FF2B5EF4-FFF2-40B4-BE49-F238E27FC236}">
                <a16:creationId xmlns:a16="http://schemas.microsoft.com/office/drawing/2014/main" id="{FEA8CE66-7498-4D1A-B413-025DF799C0EE}"/>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7493634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F61C2A-49F2-D800-B395-1DC83BA35147}"/>
              </a:ext>
            </a:extLst>
          </p:cNvPr>
          <p:cNvSpPr>
            <a:spLocks noGrp="1"/>
          </p:cNvSpPr>
          <p:nvPr>
            <p:ph type="title"/>
          </p:nvPr>
        </p:nvSpPr>
        <p:spPr/>
        <p:txBody>
          <a:bodyPr/>
          <a:lstStyle/>
          <a:p>
            <a:r>
              <a:rPr lang="en-US" b="1" dirty="0">
                <a:solidFill>
                  <a:srgbClr val="002060"/>
                </a:solidFill>
              </a:rPr>
              <a:t>Today we will learn</a:t>
            </a:r>
            <a:endParaRPr lang="en-IN" b="1" dirty="0">
              <a:solidFill>
                <a:srgbClr val="002060"/>
              </a:solidFill>
            </a:endParaRPr>
          </a:p>
        </p:txBody>
      </p:sp>
      <p:sp>
        <p:nvSpPr>
          <p:cNvPr id="6" name="TextBox 5">
            <a:extLst>
              <a:ext uri="{FF2B5EF4-FFF2-40B4-BE49-F238E27FC236}">
                <a16:creationId xmlns:a16="http://schemas.microsoft.com/office/drawing/2014/main" id="{1E72A1D1-7E1A-059A-BA28-12D257C8075D}"/>
              </a:ext>
            </a:extLst>
          </p:cNvPr>
          <p:cNvSpPr txBox="1"/>
          <p:nvPr/>
        </p:nvSpPr>
        <p:spPr>
          <a:xfrm>
            <a:off x="1000660" y="1806435"/>
            <a:ext cx="6096000" cy="4154984"/>
          </a:xfrm>
          <a:prstGeom prst="rect">
            <a:avLst/>
          </a:prstGeom>
          <a:noFill/>
        </p:spPr>
        <p:txBody>
          <a:bodyPr wrap="square">
            <a:spAutoFit/>
          </a:bodyPr>
          <a:lstStyle/>
          <a:p>
            <a:pPr algn="l" fontAlgn="base"/>
            <a:r>
              <a:rPr lang="en-US" sz="2400" b="0" i="0" dirty="0">
                <a:solidFill>
                  <a:srgbClr val="002060"/>
                </a:solidFill>
                <a:effectLst/>
                <a:latin typeface="AppdSans"/>
              </a:rPr>
              <a:t>1 What is GIT?</a:t>
            </a:r>
          </a:p>
          <a:p>
            <a:pPr algn="l" fontAlgn="base"/>
            <a:r>
              <a:rPr lang="en-US" sz="2400" dirty="0">
                <a:solidFill>
                  <a:srgbClr val="002060"/>
                </a:solidFill>
                <a:latin typeface="AppdSans"/>
              </a:rPr>
              <a:t>2 What is </a:t>
            </a:r>
            <a:r>
              <a:rPr lang="en-US" sz="2400" dirty="0" err="1">
                <a:solidFill>
                  <a:srgbClr val="002060"/>
                </a:solidFill>
                <a:latin typeface="AppdSans"/>
              </a:rPr>
              <a:t>GitHUB</a:t>
            </a:r>
            <a:r>
              <a:rPr lang="en-US" sz="2400" dirty="0">
                <a:solidFill>
                  <a:srgbClr val="002060"/>
                </a:solidFill>
                <a:latin typeface="AppdSans"/>
              </a:rPr>
              <a:t>?</a:t>
            </a:r>
          </a:p>
          <a:p>
            <a:pPr algn="l" fontAlgn="base"/>
            <a:r>
              <a:rPr lang="en-US" sz="2400" b="0" i="0" dirty="0">
                <a:solidFill>
                  <a:srgbClr val="002060"/>
                </a:solidFill>
                <a:effectLst/>
                <a:latin typeface="AppdSans"/>
              </a:rPr>
              <a:t>3 Is GIT related to GITHUB ?</a:t>
            </a:r>
          </a:p>
          <a:p>
            <a:pPr algn="l" fontAlgn="base"/>
            <a:r>
              <a:rPr lang="en-US" sz="2400" b="0" i="0" dirty="0">
                <a:solidFill>
                  <a:srgbClr val="002060"/>
                </a:solidFill>
                <a:effectLst/>
                <a:latin typeface="AppdSans"/>
              </a:rPr>
              <a:t>4 A simple workflow </a:t>
            </a:r>
          </a:p>
          <a:p>
            <a:pPr algn="l" fontAlgn="base"/>
            <a:endParaRPr lang="en-US" sz="2400" dirty="0">
              <a:solidFill>
                <a:srgbClr val="002060"/>
              </a:solidFill>
              <a:latin typeface="AppdSans"/>
            </a:endParaRPr>
          </a:p>
          <a:p>
            <a:pPr algn="l" fontAlgn="base"/>
            <a:r>
              <a:rPr lang="en-US" sz="2400" b="0" i="0" dirty="0">
                <a:solidFill>
                  <a:srgbClr val="002060"/>
                </a:solidFill>
                <a:effectLst/>
                <a:latin typeface="AppdSans"/>
              </a:rPr>
              <a:t>GIT is a  version control system </a:t>
            </a:r>
          </a:p>
          <a:p>
            <a:pPr algn="l" fontAlgn="base"/>
            <a:r>
              <a:rPr lang="en-US" sz="2400" dirty="0">
                <a:solidFill>
                  <a:srgbClr val="002060"/>
                </a:solidFill>
                <a:latin typeface="AppdSans"/>
              </a:rPr>
              <a:t>1  -</a:t>
            </a:r>
            <a:r>
              <a:rPr lang="en-US" sz="2400" b="0" i="0" dirty="0">
                <a:solidFill>
                  <a:srgbClr val="002060"/>
                </a:solidFill>
                <a:effectLst/>
                <a:latin typeface="AppdSans"/>
              </a:rPr>
              <a:t>to track changes in files/folders </a:t>
            </a:r>
          </a:p>
          <a:p>
            <a:pPr algn="l" fontAlgn="base"/>
            <a:r>
              <a:rPr lang="en-US" sz="2400" dirty="0">
                <a:solidFill>
                  <a:srgbClr val="002060"/>
                </a:solidFill>
                <a:latin typeface="AppdSans"/>
              </a:rPr>
              <a:t> 2 -  to collaborate in teams</a:t>
            </a:r>
            <a:endParaRPr lang="en-US" sz="2400" b="0" i="0" dirty="0">
              <a:solidFill>
                <a:srgbClr val="002060"/>
              </a:solidFill>
              <a:effectLst/>
              <a:latin typeface="AppdSans"/>
            </a:endParaRPr>
          </a:p>
          <a:p>
            <a:pPr algn="l" fontAlgn="base"/>
            <a:endParaRPr lang="en-US" dirty="0">
              <a:solidFill>
                <a:srgbClr val="002060"/>
              </a:solidFill>
              <a:latin typeface="AppdSans"/>
            </a:endParaRPr>
          </a:p>
          <a:p>
            <a:pPr algn="l" fontAlgn="base"/>
            <a:endParaRPr lang="en-US" b="0" i="0" dirty="0">
              <a:solidFill>
                <a:srgbClr val="002060"/>
              </a:solidFill>
              <a:effectLst/>
              <a:latin typeface="AppdSans"/>
            </a:endParaRPr>
          </a:p>
          <a:p>
            <a:pPr algn="l" fontAlgn="base"/>
            <a:endParaRPr lang="en-US" dirty="0">
              <a:solidFill>
                <a:srgbClr val="002060"/>
              </a:solidFill>
              <a:latin typeface="AppdSans"/>
            </a:endParaRPr>
          </a:p>
          <a:p>
            <a:pPr algn="l" fontAlgn="base"/>
            <a:endParaRPr lang="en-US" b="0" i="0" dirty="0">
              <a:solidFill>
                <a:srgbClr val="002060"/>
              </a:solidFill>
              <a:effectLst/>
              <a:latin typeface="AppdSans"/>
            </a:endParaRPr>
          </a:p>
        </p:txBody>
      </p:sp>
    </p:spTree>
    <p:extLst>
      <p:ext uri="{BB962C8B-B14F-4D97-AF65-F5344CB8AC3E}">
        <p14:creationId xmlns:p14="http://schemas.microsoft.com/office/powerpoint/2010/main" val="33759638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922B548-0C2F-5187-7F75-FEC1C9B8FAC7}"/>
              </a:ext>
            </a:extLst>
          </p:cNvPr>
          <p:cNvSpPr txBox="1">
            <a:spLocks/>
          </p:cNvSpPr>
          <p:nvPr/>
        </p:nvSpPr>
        <p:spPr>
          <a:xfrm>
            <a:off x="753870" y="451414"/>
            <a:ext cx="10515600" cy="5716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4000" dirty="0"/>
              <a:t>1  Git is Distributed Version Control System</a:t>
            </a:r>
          </a:p>
        </p:txBody>
      </p:sp>
      <p:sp>
        <p:nvSpPr>
          <p:cNvPr id="5" name="TextBox 4">
            <a:extLst>
              <a:ext uri="{FF2B5EF4-FFF2-40B4-BE49-F238E27FC236}">
                <a16:creationId xmlns:a16="http://schemas.microsoft.com/office/drawing/2014/main" id="{06F4728A-49C2-732D-6D4F-ECF696437266}"/>
              </a:ext>
            </a:extLst>
          </p:cNvPr>
          <p:cNvSpPr txBox="1"/>
          <p:nvPr/>
        </p:nvSpPr>
        <p:spPr>
          <a:xfrm>
            <a:off x="753870" y="1173533"/>
            <a:ext cx="8643257" cy="2031325"/>
          </a:xfrm>
          <a:prstGeom prst="rect">
            <a:avLst/>
          </a:prstGeom>
          <a:noFill/>
        </p:spPr>
        <p:txBody>
          <a:bodyPr wrap="square">
            <a:spAutoFit/>
          </a:bodyPr>
          <a:lstStyle/>
          <a:p>
            <a:r>
              <a:rPr lang="en-US" b="1" i="0" dirty="0">
                <a:solidFill>
                  <a:srgbClr val="5F6368"/>
                </a:solidFill>
                <a:effectLst/>
                <a:latin typeface="arial" panose="020B0604020202020204" pitchFamily="34" charset="0"/>
              </a:rPr>
              <a:t>Git</a:t>
            </a:r>
            <a:r>
              <a:rPr lang="en-US" b="0" i="0" dirty="0">
                <a:solidFill>
                  <a:srgbClr val="4D5156"/>
                </a:solidFill>
                <a:effectLst/>
                <a:latin typeface="arial" panose="020B0604020202020204" pitchFamily="34" charset="0"/>
              </a:rPr>
              <a:t> is a free and open source distributed version control system designed to handle everything from small to very large projects with speed and efficiency.</a:t>
            </a:r>
          </a:p>
          <a:p>
            <a:r>
              <a:rPr lang="en-US" dirty="0">
                <a:solidFill>
                  <a:srgbClr val="4D5156"/>
                </a:solidFill>
                <a:latin typeface="arial" panose="020B0604020202020204" pitchFamily="34" charset="0"/>
              </a:rPr>
              <a:t>Git – VCS</a:t>
            </a:r>
          </a:p>
          <a:p>
            <a:r>
              <a:rPr lang="en-US" dirty="0">
                <a:solidFill>
                  <a:srgbClr val="4D5156"/>
                </a:solidFill>
                <a:latin typeface="arial" panose="020B0604020202020204" pitchFamily="34" charset="0"/>
              </a:rPr>
              <a:t>It is version control system : to track changes in files and folders,</a:t>
            </a:r>
          </a:p>
          <a:p>
            <a:r>
              <a:rPr lang="en-US" dirty="0">
                <a:solidFill>
                  <a:srgbClr val="4D5156"/>
                </a:solidFill>
                <a:latin typeface="arial" panose="020B0604020202020204" pitchFamily="34" charset="0"/>
              </a:rPr>
              <a:t>To collaborate in teams</a:t>
            </a:r>
          </a:p>
          <a:p>
            <a:endParaRPr lang="en-US" dirty="0">
              <a:solidFill>
                <a:srgbClr val="4D5156"/>
              </a:solidFill>
              <a:latin typeface="arial" panose="020B0604020202020204" pitchFamily="34" charset="0"/>
            </a:endParaRPr>
          </a:p>
          <a:p>
            <a:endParaRPr lang="en-IN" dirty="0"/>
          </a:p>
        </p:txBody>
      </p:sp>
      <p:sp>
        <p:nvSpPr>
          <p:cNvPr id="6" name="Title 1">
            <a:extLst>
              <a:ext uri="{FF2B5EF4-FFF2-40B4-BE49-F238E27FC236}">
                <a16:creationId xmlns:a16="http://schemas.microsoft.com/office/drawing/2014/main" id="{BAFDC45F-81D8-4382-3A34-C84615B89C08}"/>
              </a:ext>
            </a:extLst>
          </p:cNvPr>
          <p:cNvSpPr txBox="1">
            <a:spLocks/>
          </p:cNvSpPr>
          <p:nvPr/>
        </p:nvSpPr>
        <p:spPr>
          <a:xfrm>
            <a:off x="753869" y="2682341"/>
            <a:ext cx="11353249" cy="74665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4000" dirty="0"/>
              <a:t>2  GITHUB  is a website to upload your  Repository online</a:t>
            </a:r>
          </a:p>
        </p:txBody>
      </p:sp>
      <p:pic>
        <p:nvPicPr>
          <p:cNvPr id="9" name="Picture 8">
            <a:extLst>
              <a:ext uri="{FF2B5EF4-FFF2-40B4-BE49-F238E27FC236}">
                <a16:creationId xmlns:a16="http://schemas.microsoft.com/office/drawing/2014/main" id="{8CF2AE17-EF77-AA3F-0C42-2C5EFED12AE5}"/>
              </a:ext>
            </a:extLst>
          </p:cNvPr>
          <p:cNvPicPr>
            <a:picLocks noChangeAspect="1"/>
          </p:cNvPicPr>
          <p:nvPr/>
        </p:nvPicPr>
        <p:blipFill rotWithShape="1">
          <a:blip r:embed="rId3"/>
          <a:srcRect l="15000" t="36440" r="51393" b="29958"/>
          <a:stretch/>
        </p:blipFill>
        <p:spPr>
          <a:xfrm>
            <a:off x="5710591" y="3429000"/>
            <a:ext cx="5727540" cy="3136739"/>
          </a:xfrm>
          <a:prstGeom prst="rect">
            <a:avLst/>
          </a:prstGeom>
        </p:spPr>
      </p:pic>
      <p:sp>
        <p:nvSpPr>
          <p:cNvPr id="11" name="TextBox 10">
            <a:extLst>
              <a:ext uri="{FF2B5EF4-FFF2-40B4-BE49-F238E27FC236}">
                <a16:creationId xmlns:a16="http://schemas.microsoft.com/office/drawing/2014/main" id="{BE171F63-A860-E3A6-FE99-7263028EBF93}"/>
              </a:ext>
            </a:extLst>
          </p:cNvPr>
          <p:cNvSpPr txBox="1"/>
          <p:nvPr/>
        </p:nvSpPr>
        <p:spPr>
          <a:xfrm>
            <a:off x="753869" y="3848472"/>
            <a:ext cx="6094070" cy="1200329"/>
          </a:xfrm>
          <a:prstGeom prst="rect">
            <a:avLst/>
          </a:prstGeom>
          <a:noFill/>
        </p:spPr>
        <p:txBody>
          <a:bodyPr wrap="square">
            <a:spAutoFit/>
          </a:bodyPr>
          <a:lstStyle/>
          <a:p>
            <a:r>
              <a:rPr lang="en-US" dirty="0" err="1">
                <a:solidFill>
                  <a:srgbClr val="4D5156"/>
                </a:solidFill>
                <a:latin typeface="arial" panose="020B0604020202020204" pitchFamily="34" charset="0"/>
              </a:rPr>
              <a:t>Github</a:t>
            </a:r>
            <a:r>
              <a:rPr lang="en-US" dirty="0">
                <a:solidFill>
                  <a:srgbClr val="4D5156"/>
                </a:solidFill>
                <a:latin typeface="arial" panose="020B0604020202020204" pitchFamily="34" charset="0"/>
              </a:rPr>
              <a:t> provides</a:t>
            </a:r>
          </a:p>
          <a:p>
            <a:r>
              <a:rPr lang="en-US" dirty="0">
                <a:solidFill>
                  <a:srgbClr val="4D5156"/>
                </a:solidFill>
                <a:latin typeface="arial" panose="020B0604020202020204" pitchFamily="34" charset="0"/>
              </a:rPr>
              <a:t>1 – backup of your work</a:t>
            </a:r>
          </a:p>
          <a:p>
            <a:r>
              <a:rPr lang="en-US" dirty="0">
                <a:solidFill>
                  <a:srgbClr val="4D5156"/>
                </a:solidFill>
                <a:latin typeface="arial" panose="020B0604020202020204" pitchFamily="34" charset="0"/>
              </a:rPr>
              <a:t>2 – visual interface to your repository</a:t>
            </a:r>
          </a:p>
          <a:p>
            <a:r>
              <a:rPr lang="en-US" dirty="0">
                <a:solidFill>
                  <a:srgbClr val="4D5156"/>
                </a:solidFill>
                <a:latin typeface="arial" panose="020B0604020202020204" pitchFamily="34" charset="0"/>
              </a:rPr>
              <a:t>3 – makes collaboration easier</a:t>
            </a:r>
          </a:p>
        </p:txBody>
      </p:sp>
    </p:spTree>
    <p:extLst>
      <p:ext uri="{BB962C8B-B14F-4D97-AF65-F5344CB8AC3E}">
        <p14:creationId xmlns:p14="http://schemas.microsoft.com/office/powerpoint/2010/main" val="719318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B6E6D6-D17C-AEC9-0E32-8F6E3AA17D52}"/>
              </a:ext>
            </a:extLst>
          </p:cNvPr>
          <p:cNvSpPr>
            <a:spLocks noGrp="1"/>
          </p:cNvSpPr>
          <p:nvPr>
            <p:ph type="title"/>
          </p:nvPr>
        </p:nvSpPr>
        <p:spPr/>
        <p:txBody>
          <a:bodyPr/>
          <a:lstStyle/>
          <a:p>
            <a:r>
              <a:rPr lang="en-US" dirty="0"/>
              <a:t>Is Git related to GitHub?</a:t>
            </a:r>
            <a:endParaRPr lang="en-IN" dirty="0"/>
          </a:p>
        </p:txBody>
      </p:sp>
      <p:sp>
        <p:nvSpPr>
          <p:cNvPr id="3" name="TextBox 2">
            <a:extLst>
              <a:ext uri="{FF2B5EF4-FFF2-40B4-BE49-F238E27FC236}">
                <a16:creationId xmlns:a16="http://schemas.microsoft.com/office/drawing/2014/main" id="{DD93437B-FC8F-7BC1-63C0-8321E7591D3E}"/>
              </a:ext>
            </a:extLst>
          </p:cNvPr>
          <p:cNvSpPr txBox="1"/>
          <p:nvPr/>
        </p:nvSpPr>
        <p:spPr>
          <a:xfrm>
            <a:off x="973788" y="1690688"/>
            <a:ext cx="6094070" cy="461665"/>
          </a:xfrm>
          <a:prstGeom prst="rect">
            <a:avLst/>
          </a:prstGeom>
          <a:noFill/>
        </p:spPr>
        <p:txBody>
          <a:bodyPr wrap="square">
            <a:spAutoFit/>
          </a:bodyPr>
          <a:lstStyle/>
          <a:p>
            <a:r>
              <a:rPr lang="en-US" sz="2400" dirty="0">
                <a:solidFill>
                  <a:srgbClr val="002060"/>
                </a:solidFill>
                <a:latin typeface="arial" panose="020B0604020202020204" pitchFamily="34" charset="0"/>
              </a:rPr>
              <a:t>Git != GitHub</a:t>
            </a:r>
          </a:p>
        </p:txBody>
      </p:sp>
      <p:sp>
        <p:nvSpPr>
          <p:cNvPr id="4" name="TextBox 3">
            <a:extLst>
              <a:ext uri="{FF2B5EF4-FFF2-40B4-BE49-F238E27FC236}">
                <a16:creationId xmlns:a16="http://schemas.microsoft.com/office/drawing/2014/main" id="{3F33E1FE-E10C-7893-2059-2AE43FE7238D}"/>
              </a:ext>
            </a:extLst>
          </p:cNvPr>
          <p:cNvSpPr txBox="1"/>
          <p:nvPr/>
        </p:nvSpPr>
        <p:spPr>
          <a:xfrm>
            <a:off x="3358173" y="2182996"/>
            <a:ext cx="6094070" cy="461665"/>
          </a:xfrm>
          <a:prstGeom prst="rect">
            <a:avLst/>
          </a:prstGeom>
          <a:noFill/>
        </p:spPr>
        <p:txBody>
          <a:bodyPr wrap="square">
            <a:spAutoFit/>
          </a:bodyPr>
          <a:lstStyle/>
          <a:p>
            <a:r>
              <a:rPr lang="en-US" sz="2400" dirty="0">
                <a:solidFill>
                  <a:srgbClr val="002060"/>
                </a:solidFill>
                <a:latin typeface="arial" panose="020B0604020202020204" pitchFamily="34" charset="0"/>
              </a:rPr>
              <a:t>Let us see </a:t>
            </a:r>
            <a:r>
              <a:rPr lang="en-US" sz="2400" dirty="0" err="1">
                <a:solidFill>
                  <a:srgbClr val="002060"/>
                </a:solidFill>
                <a:latin typeface="arial" panose="020B0604020202020204" pitchFamily="34" charset="0"/>
              </a:rPr>
              <a:t>WorkFlow</a:t>
            </a:r>
            <a:r>
              <a:rPr lang="en-US" sz="2400" dirty="0">
                <a:solidFill>
                  <a:srgbClr val="002060"/>
                </a:solidFill>
                <a:latin typeface="arial" panose="020B0604020202020204" pitchFamily="34" charset="0"/>
              </a:rPr>
              <a:t> of git .</a:t>
            </a:r>
          </a:p>
        </p:txBody>
      </p:sp>
      <p:pic>
        <p:nvPicPr>
          <p:cNvPr id="6" name="Picture 5">
            <a:extLst>
              <a:ext uri="{FF2B5EF4-FFF2-40B4-BE49-F238E27FC236}">
                <a16:creationId xmlns:a16="http://schemas.microsoft.com/office/drawing/2014/main" id="{0AAC7F37-2E22-B23F-6709-D56E5A5446A4}"/>
              </a:ext>
            </a:extLst>
          </p:cNvPr>
          <p:cNvPicPr>
            <a:picLocks noChangeAspect="1"/>
          </p:cNvPicPr>
          <p:nvPr/>
        </p:nvPicPr>
        <p:blipFill rotWithShape="1">
          <a:blip r:embed="rId2"/>
          <a:srcRect l="11677" t="42194" r="44842" b="38477"/>
          <a:stretch/>
        </p:blipFill>
        <p:spPr>
          <a:xfrm>
            <a:off x="1215343" y="3136969"/>
            <a:ext cx="8518967" cy="2643345"/>
          </a:xfrm>
          <a:prstGeom prst="rect">
            <a:avLst/>
          </a:prstGeom>
        </p:spPr>
      </p:pic>
    </p:spTree>
    <p:extLst>
      <p:ext uri="{BB962C8B-B14F-4D97-AF65-F5344CB8AC3E}">
        <p14:creationId xmlns:p14="http://schemas.microsoft.com/office/powerpoint/2010/main" val="20732262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07430-E43F-5DF5-5EF3-92B753CC53D2}"/>
              </a:ext>
            </a:extLst>
          </p:cNvPr>
          <p:cNvSpPr>
            <a:spLocks noGrp="1"/>
          </p:cNvSpPr>
          <p:nvPr>
            <p:ph type="title"/>
          </p:nvPr>
        </p:nvSpPr>
        <p:spPr/>
        <p:txBody>
          <a:bodyPr/>
          <a:lstStyle/>
          <a:p>
            <a:r>
              <a:rPr lang="en-US" dirty="0"/>
              <a:t>Workflow of working with git:</a:t>
            </a:r>
            <a:endParaRPr lang="en-IN" dirty="0"/>
          </a:p>
        </p:txBody>
      </p:sp>
      <p:pic>
        <p:nvPicPr>
          <p:cNvPr id="4" name="Picture 3">
            <a:extLst>
              <a:ext uri="{FF2B5EF4-FFF2-40B4-BE49-F238E27FC236}">
                <a16:creationId xmlns:a16="http://schemas.microsoft.com/office/drawing/2014/main" id="{5BEFDCF6-3948-D7EF-655D-2BC6DC2B539A}"/>
              </a:ext>
            </a:extLst>
          </p:cNvPr>
          <p:cNvPicPr>
            <a:picLocks noChangeAspect="1"/>
          </p:cNvPicPr>
          <p:nvPr/>
        </p:nvPicPr>
        <p:blipFill>
          <a:blip r:embed="rId2"/>
          <a:stretch>
            <a:fillRect/>
          </a:stretch>
        </p:blipFill>
        <p:spPr>
          <a:xfrm>
            <a:off x="988671" y="3633125"/>
            <a:ext cx="4371975" cy="1466850"/>
          </a:xfrm>
          <a:prstGeom prst="rect">
            <a:avLst/>
          </a:prstGeom>
        </p:spPr>
      </p:pic>
      <p:sp>
        <p:nvSpPr>
          <p:cNvPr id="6" name="TextBox 5">
            <a:extLst>
              <a:ext uri="{FF2B5EF4-FFF2-40B4-BE49-F238E27FC236}">
                <a16:creationId xmlns:a16="http://schemas.microsoft.com/office/drawing/2014/main" id="{A4F836F8-5E4F-8A35-E5B2-D7D1B77F0CB0}"/>
              </a:ext>
            </a:extLst>
          </p:cNvPr>
          <p:cNvSpPr txBox="1"/>
          <p:nvPr/>
        </p:nvSpPr>
        <p:spPr>
          <a:xfrm>
            <a:off x="838200" y="1802237"/>
            <a:ext cx="6094070" cy="1569660"/>
          </a:xfrm>
          <a:prstGeom prst="rect">
            <a:avLst/>
          </a:prstGeom>
          <a:noFill/>
        </p:spPr>
        <p:txBody>
          <a:bodyPr wrap="square">
            <a:spAutoFit/>
          </a:bodyPr>
          <a:lstStyle/>
          <a:p>
            <a:r>
              <a:rPr lang="en-US" sz="2400" dirty="0">
                <a:solidFill>
                  <a:srgbClr val="002060"/>
                </a:solidFill>
                <a:latin typeface="arial" panose="020B0604020202020204" pitchFamily="34" charset="0"/>
              </a:rPr>
              <a:t>1 How to download git on windows</a:t>
            </a:r>
          </a:p>
          <a:p>
            <a:r>
              <a:rPr lang="en-US" sz="2400" dirty="0">
                <a:solidFill>
                  <a:srgbClr val="002060"/>
                </a:solidFill>
                <a:latin typeface="arial" panose="020B0604020202020204" pitchFamily="34" charset="0"/>
              </a:rPr>
              <a:t>2 adding project to git for tracking</a:t>
            </a:r>
          </a:p>
          <a:p>
            <a:r>
              <a:rPr lang="en-US" sz="2400" dirty="0">
                <a:solidFill>
                  <a:srgbClr val="002060"/>
                </a:solidFill>
                <a:latin typeface="arial" panose="020B0604020202020204" pitchFamily="34" charset="0"/>
              </a:rPr>
              <a:t>3 Git commands</a:t>
            </a:r>
          </a:p>
          <a:p>
            <a:r>
              <a:rPr lang="en-US" sz="2400" dirty="0">
                <a:solidFill>
                  <a:srgbClr val="002060"/>
                </a:solidFill>
                <a:latin typeface="arial" panose="020B0604020202020204" pitchFamily="34" charset="0"/>
              </a:rPr>
              <a:t>4 Pushing project to remote repository</a:t>
            </a:r>
          </a:p>
        </p:txBody>
      </p:sp>
      <p:pic>
        <p:nvPicPr>
          <p:cNvPr id="8" name="Picture 7">
            <a:extLst>
              <a:ext uri="{FF2B5EF4-FFF2-40B4-BE49-F238E27FC236}">
                <a16:creationId xmlns:a16="http://schemas.microsoft.com/office/drawing/2014/main" id="{9F3EFC8A-A95B-CE6B-B5E6-71F1D15CC3B1}"/>
              </a:ext>
            </a:extLst>
          </p:cNvPr>
          <p:cNvPicPr>
            <a:picLocks noChangeAspect="1"/>
          </p:cNvPicPr>
          <p:nvPr/>
        </p:nvPicPr>
        <p:blipFill>
          <a:blip r:embed="rId3"/>
          <a:stretch>
            <a:fillRect/>
          </a:stretch>
        </p:blipFill>
        <p:spPr>
          <a:xfrm>
            <a:off x="6174890" y="1587507"/>
            <a:ext cx="7057016" cy="4676775"/>
          </a:xfrm>
          <a:prstGeom prst="rect">
            <a:avLst/>
          </a:prstGeom>
        </p:spPr>
      </p:pic>
    </p:spTree>
    <p:extLst>
      <p:ext uri="{BB962C8B-B14F-4D97-AF65-F5344CB8AC3E}">
        <p14:creationId xmlns:p14="http://schemas.microsoft.com/office/powerpoint/2010/main" val="9102818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18A56B-B29A-7AA0-557D-B382357D142B}"/>
              </a:ext>
            </a:extLst>
          </p:cNvPr>
          <p:cNvSpPr>
            <a:spLocks noGrp="1"/>
          </p:cNvSpPr>
          <p:nvPr>
            <p:ph type="title"/>
          </p:nvPr>
        </p:nvSpPr>
        <p:spPr>
          <a:xfrm>
            <a:off x="838200" y="365125"/>
            <a:ext cx="10515600" cy="653447"/>
          </a:xfrm>
        </p:spPr>
        <p:txBody>
          <a:bodyPr>
            <a:normAutofit fontScale="90000"/>
          </a:bodyPr>
          <a:lstStyle/>
          <a:p>
            <a:r>
              <a:rPr lang="en-US" dirty="0"/>
              <a:t>Steps to work on git </a:t>
            </a:r>
            <a:endParaRPr lang="en-IN" dirty="0"/>
          </a:p>
        </p:txBody>
      </p:sp>
      <p:pic>
        <p:nvPicPr>
          <p:cNvPr id="4" name="Picture 3">
            <a:extLst>
              <a:ext uri="{FF2B5EF4-FFF2-40B4-BE49-F238E27FC236}">
                <a16:creationId xmlns:a16="http://schemas.microsoft.com/office/drawing/2014/main" id="{773518C3-F0B2-C07B-F895-3C6F4A71A570}"/>
              </a:ext>
            </a:extLst>
          </p:cNvPr>
          <p:cNvPicPr>
            <a:picLocks noChangeAspect="1"/>
          </p:cNvPicPr>
          <p:nvPr/>
        </p:nvPicPr>
        <p:blipFill>
          <a:blip r:embed="rId3"/>
          <a:stretch>
            <a:fillRect/>
          </a:stretch>
        </p:blipFill>
        <p:spPr>
          <a:xfrm>
            <a:off x="8259069" y="123849"/>
            <a:ext cx="4200525" cy="2163924"/>
          </a:xfrm>
          <a:prstGeom prst="rect">
            <a:avLst/>
          </a:prstGeom>
        </p:spPr>
      </p:pic>
      <p:sp>
        <p:nvSpPr>
          <p:cNvPr id="7" name="TextBox 6">
            <a:extLst>
              <a:ext uri="{FF2B5EF4-FFF2-40B4-BE49-F238E27FC236}">
                <a16:creationId xmlns:a16="http://schemas.microsoft.com/office/drawing/2014/main" id="{68ED917E-D0E7-8F8F-792C-6615AB7F2D25}"/>
              </a:ext>
            </a:extLst>
          </p:cNvPr>
          <p:cNvSpPr txBox="1"/>
          <p:nvPr/>
        </p:nvSpPr>
        <p:spPr>
          <a:xfrm>
            <a:off x="294190" y="1393049"/>
            <a:ext cx="13324991" cy="5724644"/>
          </a:xfrm>
          <a:prstGeom prst="rect">
            <a:avLst/>
          </a:prstGeom>
          <a:noFill/>
        </p:spPr>
        <p:txBody>
          <a:bodyPr wrap="square">
            <a:spAutoFit/>
          </a:bodyPr>
          <a:lstStyle/>
          <a:p>
            <a:r>
              <a:rPr lang="en-US" sz="2400" b="1" dirty="0">
                <a:solidFill>
                  <a:srgbClr val="002060"/>
                </a:solidFill>
              </a:rPr>
              <a:t> create a new repository on the command line</a:t>
            </a:r>
          </a:p>
          <a:p>
            <a:r>
              <a:rPr lang="en-US" sz="2400" b="1" dirty="0">
                <a:solidFill>
                  <a:srgbClr val="002060"/>
                </a:solidFill>
              </a:rPr>
              <a:t>1 from command </a:t>
            </a:r>
            <a:r>
              <a:rPr lang="en-US" sz="2400" b="1" dirty="0" err="1">
                <a:solidFill>
                  <a:srgbClr val="002060"/>
                </a:solidFill>
              </a:rPr>
              <a:t>promp</a:t>
            </a:r>
            <a:r>
              <a:rPr lang="en-US" sz="2400" b="1" dirty="0">
                <a:solidFill>
                  <a:srgbClr val="002060"/>
                </a:solidFill>
              </a:rPr>
              <a:t> </a:t>
            </a:r>
          </a:p>
          <a:p>
            <a:r>
              <a:rPr lang="en-US" sz="2400" b="1" dirty="0">
                <a:solidFill>
                  <a:srgbClr val="002060"/>
                </a:solidFill>
              </a:rPr>
              <a:t>in c:\desktop\ </a:t>
            </a:r>
            <a:r>
              <a:rPr lang="en-US" sz="2400" b="1" dirty="0" err="1">
                <a:solidFill>
                  <a:srgbClr val="002060"/>
                </a:solidFill>
              </a:rPr>
              <a:t>MyProject</a:t>
            </a:r>
            <a:r>
              <a:rPr lang="en-US" sz="2400" b="1" dirty="0">
                <a:solidFill>
                  <a:srgbClr val="002060"/>
                </a:solidFill>
              </a:rPr>
              <a:t> folder \&gt;git </a:t>
            </a:r>
            <a:r>
              <a:rPr lang="en-US" sz="2400" b="1" dirty="0" err="1">
                <a:solidFill>
                  <a:srgbClr val="002060"/>
                </a:solidFill>
              </a:rPr>
              <a:t>init</a:t>
            </a:r>
            <a:endParaRPr lang="en-US" sz="2400" b="1" dirty="0">
              <a:solidFill>
                <a:srgbClr val="002060"/>
              </a:solidFill>
            </a:endParaRPr>
          </a:p>
          <a:p>
            <a:r>
              <a:rPr lang="en-US" sz="2400" b="1" dirty="0">
                <a:solidFill>
                  <a:srgbClr val="002060"/>
                </a:solidFill>
                <a:latin typeface="Lucida Console" panose="020B0609040504020204" pitchFamily="49" charset="0"/>
              </a:rPr>
              <a:t>2 </a:t>
            </a:r>
            <a:r>
              <a:rPr lang="en-IN" sz="2400" dirty="0">
                <a:solidFill>
                  <a:srgbClr val="002060"/>
                </a:solidFill>
                <a:latin typeface="Lucida Console" panose="020B0609040504020204" pitchFamily="49" charset="0"/>
              </a:rPr>
              <a:t>git config --global </a:t>
            </a:r>
            <a:r>
              <a:rPr lang="en-IN" sz="2400" dirty="0" err="1">
                <a:solidFill>
                  <a:srgbClr val="002060"/>
                </a:solidFill>
                <a:latin typeface="Lucida Console" panose="020B0609040504020204" pitchFamily="49" charset="0"/>
              </a:rPr>
              <a:t>user.email</a:t>
            </a:r>
            <a:r>
              <a:rPr lang="en-IN" sz="2400" dirty="0">
                <a:solidFill>
                  <a:srgbClr val="002060"/>
                </a:solidFill>
                <a:latin typeface="Lucida Console" panose="020B0609040504020204" pitchFamily="49" charset="0"/>
              </a:rPr>
              <a:t> "saritalad@synergetics-india.com" </a:t>
            </a:r>
          </a:p>
          <a:p>
            <a:r>
              <a:rPr lang="en-IN" sz="2400" b="1" dirty="0">
                <a:solidFill>
                  <a:srgbClr val="002060"/>
                </a:solidFill>
                <a:latin typeface="Lucida Console" panose="020B0609040504020204" pitchFamily="49" charset="0"/>
              </a:rPr>
              <a:t>3 </a:t>
            </a:r>
            <a:r>
              <a:rPr lang="en-IN" sz="2400" dirty="0">
                <a:solidFill>
                  <a:srgbClr val="002060"/>
                </a:solidFill>
                <a:latin typeface="Lucida Console" panose="020B0609040504020204" pitchFamily="49" charset="0"/>
              </a:rPr>
              <a:t>git config --global user.name "</a:t>
            </a:r>
            <a:r>
              <a:rPr lang="en-IN" sz="2400" dirty="0" err="1">
                <a:solidFill>
                  <a:srgbClr val="002060"/>
                </a:solidFill>
                <a:latin typeface="Lucida Console" panose="020B0609040504020204" pitchFamily="49" charset="0"/>
              </a:rPr>
              <a:t>saritaAtSynergetics</a:t>
            </a:r>
            <a:r>
              <a:rPr lang="en-IN" sz="2400" dirty="0">
                <a:solidFill>
                  <a:prstClr val="black"/>
                </a:solidFill>
                <a:latin typeface="Lucida Console" panose="020B0609040504020204" pitchFamily="49" charset="0"/>
              </a:rPr>
              <a:t>“</a:t>
            </a:r>
          </a:p>
          <a:p>
            <a:endParaRPr lang="en-US" sz="2400" b="1" dirty="0">
              <a:solidFill>
                <a:srgbClr val="002060"/>
              </a:solidFill>
            </a:endParaRPr>
          </a:p>
          <a:p>
            <a:r>
              <a:rPr lang="en-US" sz="2400" b="1" dirty="0">
                <a:solidFill>
                  <a:srgbClr val="002060"/>
                </a:solidFill>
              </a:rPr>
              <a:t>4 git status</a:t>
            </a:r>
          </a:p>
          <a:p>
            <a:r>
              <a:rPr lang="en-US" sz="2400" b="1" dirty="0">
                <a:solidFill>
                  <a:srgbClr val="002060"/>
                </a:solidFill>
              </a:rPr>
              <a:t>5 git Add test1.txt/ git Add .</a:t>
            </a:r>
          </a:p>
          <a:p>
            <a:r>
              <a:rPr lang="en-US" sz="2400" b="1" dirty="0">
                <a:solidFill>
                  <a:srgbClr val="002060"/>
                </a:solidFill>
              </a:rPr>
              <a:t>4 git commit –m “added test1.txt”</a:t>
            </a:r>
          </a:p>
          <a:p>
            <a:r>
              <a:rPr lang="en-US" sz="2400" b="1" dirty="0">
                <a:solidFill>
                  <a:srgbClr val="002060"/>
                </a:solidFill>
              </a:rPr>
              <a:t>5 Adding to remote Repository</a:t>
            </a:r>
          </a:p>
          <a:p>
            <a:r>
              <a:rPr lang="en-IN" b="1" dirty="0">
                <a:solidFill>
                  <a:prstClr val="black"/>
                </a:solidFill>
                <a:latin typeface="Lucida Console" panose="020B0609040504020204" pitchFamily="49" charset="0"/>
              </a:rPr>
              <a:t>  git remote add origin </a:t>
            </a:r>
            <a:r>
              <a:rPr lang="en-IN" b="1" dirty="0">
                <a:solidFill>
                  <a:prstClr val="black"/>
                </a:solidFill>
                <a:latin typeface="Lucida Console" panose="020B0609040504020204" pitchFamily="49" charset="0"/>
                <a:hlinkClick r:id="rId4"/>
              </a:rPr>
              <a:t>https://github.com/saritalad/synergeticsreposistory.git</a:t>
            </a:r>
            <a:endParaRPr lang="en-IN" b="1" dirty="0">
              <a:solidFill>
                <a:prstClr val="black"/>
              </a:solidFill>
              <a:latin typeface="Lucida Console" panose="020B0609040504020204" pitchFamily="49" charset="0"/>
            </a:endParaRPr>
          </a:p>
          <a:p>
            <a:r>
              <a:rPr lang="en-IN" sz="1800" b="1" dirty="0">
                <a:solidFill>
                  <a:prstClr val="black"/>
                </a:solidFill>
                <a:latin typeface="Lucida Console" panose="020B0609040504020204" pitchFamily="49" charset="0"/>
              </a:rPr>
              <a:t>6 git push –u origin master</a:t>
            </a:r>
            <a:endParaRPr lang="en-IN" sz="1800" dirty="0">
              <a:latin typeface="Lucida Console" panose="020B0609040504020204" pitchFamily="49" charset="0"/>
            </a:endParaRPr>
          </a:p>
          <a:p>
            <a:endParaRPr lang="en-IN" sz="1800" dirty="0">
              <a:latin typeface="Lucida Console" panose="020B0609040504020204" pitchFamily="49" charset="0"/>
            </a:endParaRPr>
          </a:p>
          <a:p>
            <a:endParaRPr lang="en-IN" sz="1800" dirty="0">
              <a:latin typeface="Lucida Console" panose="020B0609040504020204" pitchFamily="49" charset="0"/>
            </a:endParaRPr>
          </a:p>
          <a:p>
            <a:endParaRPr lang="en-IN" sz="1800" dirty="0">
              <a:latin typeface="Lucida Console" panose="020B0609040504020204" pitchFamily="49" charset="0"/>
            </a:endParaRPr>
          </a:p>
          <a:p>
            <a:endParaRPr lang="en-US" b="1" dirty="0">
              <a:solidFill>
                <a:srgbClr val="002060"/>
              </a:solidFill>
              <a:latin typeface="Lucida Console" panose="020B0609040504020204" pitchFamily="49" charset="0"/>
            </a:endParaRPr>
          </a:p>
          <a:p>
            <a:endParaRPr lang="en-US" sz="1800" b="1" dirty="0">
              <a:solidFill>
                <a:srgbClr val="002060"/>
              </a:solidFill>
              <a:latin typeface="Lucida Console" panose="020B0609040504020204" pitchFamily="49" charset="0"/>
            </a:endParaRPr>
          </a:p>
        </p:txBody>
      </p:sp>
    </p:spTree>
    <p:extLst>
      <p:ext uri="{BB962C8B-B14F-4D97-AF65-F5344CB8AC3E}">
        <p14:creationId xmlns:p14="http://schemas.microsoft.com/office/powerpoint/2010/main" val="3778024240"/>
      </p:ext>
    </p:extLst>
  </p:cSld>
  <p:clrMapOvr>
    <a:masterClrMapping/>
  </p:clrMapOvr>
</p:sld>
</file>

<file path=ppt/theme/theme1.xml><?xml version="1.0" encoding="utf-8"?>
<a:theme xmlns:a="http://schemas.openxmlformats.org/drawingml/2006/main" name="2018">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2018" id="{B0E980CD-A54D-4681-878C-2746A87DC6E5}" vid="{62E40539-E070-47D4-8381-3EBCC8F4FC4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2018</Template>
  <TotalTime>3408</TotalTime>
  <Words>1501</Words>
  <Application>Microsoft Office PowerPoint</Application>
  <PresentationFormat>Widescreen</PresentationFormat>
  <Paragraphs>199</Paragraphs>
  <Slides>48</Slides>
  <Notes>12</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48</vt:i4>
      </vt:variant>
    </vt:vector>
  </HeadingPairs>
  <TitlesOfParts>
    <vt:vector size="59" baseType="lpstr">
      <vt:lpstr>AppdSans</vt:lpstr>
      <vt:lpstr>-apple-system</vt:lpstr>
      <vt:lpstr>Arial</vt:lpstr>
      <vt:lpstr>Arial</vt:lpstr>
      <vt:lpstr>Calibri</vt:lpstr>
      <vt:lpstr>Calibri Light</vt:lpstr>
      <vt:lpstr>Lucida Console</vt:lpstr>
      <vt:lpstr>Open Sans</vt:lpstr>
      <vt:lpstr>Segoe UI</vt:lpstr>
      <vt:lpstr>Trebuchet MS</vt:lpstr>
      <vt:lpstr>2018</vt:lpstr>
      <vt:lpstr>Git and Git Hub</vt:lpstr>
      <vt:lpstr>What is DevOps?</vt:lpstr>
      <vt:lpstr>PowerPoint Presentation</vt:lpstr>
      <vt:lpstr>What is Git ?</vt:lpstr>
      <vt:lpstr>Today we will learn</vt:lpstr>
      <vt:lpstr>PowerPoint Presentation</vt:lpstr>
      <vt:lpstr>Is Git related to GitHub?</vt:lpstr>
      <vt:lpstr>Workflow of working with git:</vt:lpstr>
      <vt:lpstr>Steps to work on git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Git merge and got rebase</vt:lpstr>
      <vt:lpstr>PowerPoint Presentation</vt:lpstr>
      <vt:lpstr>Difference between merge and rebase </vt:lpstr>
      <vt:lpstr>PowerPoint Presentation</vt:lpstr>
      <vt:lpstr>Jenkins: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Jenkins Pipeline</vt:lpstr>
      <vt:lpstr>PowerPoint Presentation</vt:lpstr>
      <vt:lpstr>PowerPoint Presentation</vt:lpstr>
      <vt:lpstr>PowerPoint Presentation</vt:lpstr>
      <vt:lpstr>PowerPoint Presentation</vt:lpstr>
      <vt:lpstr>Setup Delivery Pipe Line </vt:lpstr>
      <vt:lpstr>PowerPoint Presentation</vt:lpstr>
      <vt:lpstr>Component to be added in Delivery pipeline </vt:lpstr>
      <vt:lpstr>PowerPoint Presentation</vt:lpstr>
      <vt:lpstr>Edit Delivery PipeLine:</vt:lpstr>
      <vt:lpstr>PowerPoint Presentation</vt:lpstr>
      <vt:lpstr>Manage Roles and Users</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 Campaign</dc:title>
  <dc:creator>Manish Corriea</dc:creator>
  <cp:lastModifiedBy>Sarita Lad</cp:lastModifiedBy>
  <cp:revision>63</cp:revision>
  <dcterms:created xsi:type="dcterms:W3CDTF">2019-03-07T07:10:25Z</dcterms:created>
  <dcterms:modified xsi:type="dcterms:W3CDTF">2022-11-09T14:59:58Z</dcterms:modified>
</cp:coreProperties>
</file>